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 id="263" r:id="rId9"/>
    <p:sldId id="265" r:id="rId10"/>
    <p:sldId id="266" r:id="rId11"/>
    <p:sldId id="267"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71" autoAdjust="0"/>
    <p:restoredTop sz="94660"/>
  </p:normalViewPr>
  <p:slideViewPr>
    <p:cSldViewPr>
      <p:cViewPr varScale="1">
        <p:scale>
          <a:sx n="69" d="100"/>
          <a:sy n="69" d="100"/>
        </p:scale>
        <p:origin x="-148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fr-FR" smtClean="0"/>
              <a:t>Modifiez le style du titre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59AE734F-52FD-433B-B9D1-B2C4F898128B}" type="datetimeFigureOut">
              <a:rPr lang="fr-FR" smtClean="0"/>
              <a:t>31/08/2017</a:t>
            </a:fld>
            <a:endParaRPr lang="fr-FR"/>
          </a:p>
        </p:txBody>
      </p:sp>
      <p:sp>
        <p:nvSpPr>
          <p:cNvPr id="5" name="Footer Placeholder 4"/>
          <p:cNvSpPr>
            <a:spLocks noGrp="1"/>
          </p:cNvSpPr>
          <p:nvPr>
            <p:ph type="ftr" sz="quarter" idx="11"/>
          </p:nvPr>
        </p:nvSpPr>
        <p:spPr>
          <a:xfrm>
            <a:off x="3623733" y="6117336"/>
            <a:ext cx="3609438" cy="365125"/>
          </a:xfrm>
        </p:spPr>
        <p:txBody>
          <a:bodyPr/>
          <a:lstStyle/>
          <a:p>
            <a:endParaRPr lang="fr-FR"/>
          </a:p>
        </p:txBody>
      </p:sp>
      <p:sp>
        <p:nvSpPr>
          <p:cNvPr id="6" name="Slide Number Placeholder 5"/>
          <p:cNvSpPr>
            <a:spLocks noGrp="1"/>
          </p:cNvSpPr>
          <p:nvPr>
            <p:ph type="sldNum" sz="quarter" idx="12"/>
          </p:nvPr>
        </p:nvSpPr>
        <p:spPr>
          <a:xfrm>
            <a:off x="8275320" y="6117336"/>
            <a:ext cx="411480" cy="365125"/>
          </a:xfrm>
        </p:spPr>
        <p:txBody>
          <a:bodyPr/>
          <a:lstStyle/>
          <a:p>
            <a:fld id="{7AF2D596-77A1-4B77-A2E0-C2543109025A}" type="slidenum">
              <a:rPr lang="fr-FR" smtClean="0"/>
              <a:t>‹N°›</a:t>
            </a:fld>
            <a:endParaRPr lang="fr-FR"/>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546344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9AE734F-52FD-433B-B9D1-B2C4F898128B}" type="datetimeFigureOut">
              <a:rPr lang="fr-FR" smtClean="0"/>
              <a:t>31/08/2017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AF2D596-77A1-4B77-A2E0-C2543109025A}" type="slidenum">
              <a:rPr lang="fr-FR" smtClean="0"/>
              <a:t>‹N°›</a:t>
            </a:fld>
            <a:endParaRPr lang="fr-FR"/>
          </a:p>
        </p:txBody>
      </p:sp>
    </p:spTree>
    <p:extLst>
      <p:ext uri="{BB962C8B-B14F-4D97-AF65-F5344CB8AC3E}">
        <p14:creationId xmlns:p14="http://schemas.microsoft.com/office/powerpoint/2010/main" val="3397484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fr-FR" smtClean="0"/>
              <a:t>Modifiez le style du titre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9AE734F-52FD-433B-B9D1-B2C4F898128B}" type="datetimeFigureOut">
              <a:rPr lang="fr-FR" smtClean="0"/>
              <a:t>31/08/2017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F2D596-77A1-4B77-A2E0-C2543109025A}" type="slidenum">
              <a:rPr lang="fr-FR" smtClean="0"/>
              <a:t>‹N°›</a:t>
            </a:fld>
            <a:endParaRPr lang="fr-FR"/>
          </a:p>
        </p:txBody>
      </p:sp>
    </p:spTree>
    <p:extLst>
      <p:ext uri="{BB962C8B-B14F-4D97-AF65-F5344CB8AC3E}">
        <p14:creationId xmlns:p14="http://schemas.microsoft.com/office/powerpoint/2010/main" val="2777731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9AE734F-52FD-433B-B9D1-B2C4F898128B}" type="datetimeFigureOut">
              <a:rPr lang="fr-FR" smtClean="0"/>
              <a:t>31/08/2017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F2D596-77A1-4B77-A2E0-C2543109025A}" type="slidenum">
              <a:rPr lang="fr-FR" smtClean="0"/>
              <a:t>‹N°›</a:t>
            </a:fld>
            <a:endParaRPr lang="fr-FR"/>
          </a:p>
        </p:txBody>
      </p:sp>
    </p:spTree>
    <p:extLst>
      <p:ext uri="{BB962C8B-B14F-4D97-AF65-F5344CB8AC3E}">
        <p14:creationId xmlns:p14="http://schemas.microsoft.com/office/powerpoint/2010/main" val="33943090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fr-FR" smtClean="0"/>
              <a:t>Modifiez le style du titre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9AE734F-52FD-433B-B9D1-B2C4F898128B}" type="datetimeFigureOut">
              <a:rPr lang="fr-FR" smtClean="0"/>
              <a:t>31/08/2017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F2D596-77A1-4B77-A2E0-C2543109025A}" type="slidenum">
              <a:rPr lang="fr-FR" smtClean="0"/>
              <a:t>‹N°›</a:t>
            </a:fld>
            <a:endParaRPr lang="fr-FR"/>
          </a:p>
        </p:txBody>
      </p:sp>
    </p:spTree>
    <p:extLst>
      <p:ext uri="{BB962C8B-B14F-4D97-AF65-F5344CB8AC3E}">
        <p14:creationId xmlns:p14="http://schemas.microsoft.com/office/powerpoint/2010/main" val="29317579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9AE734F-52FD-433B-B9D1-B2C4F898128B}" type="datetimeFigureOut">
              <a:rPr lang="fr-FR" smtClean="0"/>
              <a:t>31/08/2017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F2D596-77A1-4B77-A2E0-C2543109025A}" type="slidenum">
              <a:rPr lang="fr-FR" smtClean="0"/>
              <a:t>‹N°›</a:t>
            </a:fld>
            <a:endParaRPr lang="fr-FR"/>
          </a:p>
        </p:txBody>
      </p:sp>
    </p:spTree>
    <p:extLst>
      <p:ext uri="{BB962C8B-B14F-4D97-AF65-F5344CB8AC3E}">
        <p14:creationId xmlns:p14="http://schemas.microsoft.com/office/powerpoint/2010/main" val="37620174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fr-FR" smtClean="0"/>
              <a:t>Modifiez le style du titre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9AE734F-52FD-433B-B9D1-B2C4F898128B}" type="datetimeFigureOut">
              <a:rPr lang="fr-FR" smtClean="0"/>
              <a:t>31/08/2017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F2D596-77A1-4B77-A2E0-C2543109025A}" type="slidenum">
              <a:rPr lang="fr-FR" smtClean="0"/>
              <a:t>‹N°›</a:t>
            </a:fld>
            <a:endParaRPr lang="fr-FR"/>
          </a:p>
        </p:txBody>
      </p:sp>
    </p:spTree>
    <p:extLst>
      <p:ext uri="{BB962C8B-B14F-4D97-AF65-F5344CB8AC3E}">
        <p14:creationId xmlns:p14="http://schemas.microsoft.com/office/powerpoint/2010/main" val="1859844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9AE734F-52FD-433B-B9D1-B2C4F898128B}" type="datetimeFigureOut">
              <a:rPr lang="fr-FR" smtClean="0"/>
              <a:t>31/08/2017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F2D596-77A1-4B77-A2E0-C2543109025A}" type="slidenum">
              <a:rPr lang="fr-FR" smtClean="0"/>
              <a:t>‹N°›</a:t>
            </a:fld>
            <a:endParaRPr lang="fr-FR"/>
          </a:p>
        </p:txBody>
      </p:sp>
    </p:spTree>
    <p:extLst>
      <p:ext uri="{BB962C8B-B14F-4D97-AF65-F5344CB8AC3E}">
        <p14:creationId xmlns:p14="http://schemas.microsoft.com/office/powerpoint/2010/main" val="31154115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9AE734F-52FD-433B-B9D1-B2C4F898128B}" type="datetimeFigureOut">
              <a:rPr lang="fr-FR" smtClean="0"/>
              <a:t>31/08/2017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AF2D596-77A1-4B77-A2E0-C2543109025A}" type="slidenum">
              <a:rPr lang="fr-FR" smtClean="0"/>
              <a:t>‹N°›</a:t>
            </a:fld>
            <a:endParaRPr lang="fr-FR"/>
          </a:p>
        </p:txBody>
      </p:sp>
    </p:spTree>
    <p:extLst>
      <p:ext uri="{BB962C8B-B14F-4D97-AF65-F5344CB8AC3E}">
        <p14:creationId xmlns:p14="http://schemas.microsoft.com/office/powerpoint/2010/main" val="4230284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fr-FR" smtClean="0"/>
              <a:t>Modifiez le style du titre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7344329" y="6108173"/>
            <a:ext cx="857473" cy="365125"/>
          </a:xfrm>
        </p:spPr>
        <p:txBody>
          <a:bodyPr/>
          <a:lstStyle/>
          <a:p>
            <a:fld id="{59AE734F-52FD-433B-B9D1-B2C4F898128B}" type="datetimeFigureOut">
              <a:rPr lang="fr-FR" smtClean="0"/>
              <a:t>31/08/2017</a:t>
            </a:fld>
            <a:endParaRPr lang="fr-FR"/>
          </a:p>
        </p:txBody>
      </p:sp>
      <p:sp>
        <p:nvSpPr>
          <p:cNvPr id="5" name="Footer Placeholder 4"/>
          <p:cNvSpPr>
            <a:spLocks noGrp="1"/>
          </p:cNvSpPr>
          <p:nvPr>
            <p:ph type="ftr" sz="quarter" idx="11"/>
          </p:nvPr>
        </p:nvSpPr>
        <p:spPr>
          <a:xfrm>
            <a:off x="1972647" y="6108173"/>
            <a:ext cx="5314517" cy="365125"/>
          </a:xfrm>
        </p:spPr>
        <p:txBody>
          <a:bodyPr/>
          <a:lstStyle/>
          <a:p>
            <a:endParaRPr lang="fr-FR"/>
          </a:p>
        </p:txBody>
      </p:sp>
      <p:sp>
        <p:nvSpPr>
          <p:cNvPr id="6" name="Slide Number Placeholder 5"/>
          <p:cNvSpPr>
            <a:spLocks noGrp="1"/>
          </p:cNvSpPr>
          <p:nvPr>
            <p:ph type="sldNum" sz="quarter" idx="12"/>
          </p:nvPr>
        </p:nvSpPr>
        <p:spPr>
          <a:xfrm>
            <a:off x="8258967" y="6108173"/>
            <a:ext cx="427833" cy="365125"/>
          </a:xfrm>
        </p:spPr>
        <p:txBody>
          <a:bodyPr/>
          <a:lstStyle/>
          <a:p>
            <a:fld id="{7AF2D596-77A1-4B77-A2E0-C2543109025A}" type="slidenum">
              <a:rPr lang="fr-FR" smtClean="0"/>
              <a:t>‹N°›</a:t>
            </a:fld>
            <a:endParaRPr lang="fr-FR"/>
          </a:p>
        </p:txBody>
      </p:sp>
    </p:spTree>
    <p:extLst>
      <p:ext uri="{BB962C8B-B14F-4D97-AF65-F5344CB8AC3E}">
        <p14:creationId xmlns:p14="http://schemas.microsoft.com/office/powerpoint/2010/main" val="4010605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9AE734F-52FD-433B-B9D1-B2C4F898128B}" type="datetimeFigureOut">
              <a:rPr lang="fr-FR" smtClean="0"/>
              <a:t>31/08/2017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8273317" y="6116070"/>
            <a:ext cx="413483" cy="365125"/>
          </a:xfrm>
        </p:spPr>
        <p:txBody>
          <a:bodyPr/>
          <a:lstStyle/>
          <a:p>
            <a:fld id="{7AF2D596-77A1-4B77-A2E0-C2543109025A}" type="slidenum">
              <a:rPr lang="fr-FR" smtClean="0"/>
              <a:t>‹N°›</a:t>
            </a:fld>
            <a:endParaRPr lang="fr-FR"/>
          </a:p>
        </p:txBody>
      </p:sp>
    </p:spTree>
    <p:extLst>
      <p:ext uri="{BB962C8B-B14F-4D97-AF65-F5344CB8AC3E}">
        <p14:creationId xmlns:p14="http://schemas.microsoft.com/office/powerpoint/2010/main" val="1179264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59AE734F-52FD-433B-B9D1-B2C4F898128B}" type="datetimeFigureOut">
              <a:rPr lang="fr-FR" smtClean="0"/>
              <a:t>31/08/2017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AF2D596-77A1-4B77-A2E0-C2543109025A}" type="slidenum">
              <a:rPr lang="fr-FR" smtClean="0"/>
              <a:t>‹N°›</a:t>
            </a:fld>
            <a:endParaRPr lang="fr-FR"/>
          </a:p>
        </p:txBody>
      </p:sp>
    </p:spTree>
    <p:extLst>
      <p:ext uri="{BB962C8B-B14F-4D97-AF65-F5344CB8AC3E}">
        <p14:creationId xmlns:p14="http://schemas.microsoft.com/office/powerpoint/2010/main" val="2317665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9AE734F-52FD-433B-B9D1-B2C4F898128B}" type="datetimeFigureOut">
              <a:rPr lang="fr-FR" smtClean="0"/>
              <a:t>31/08/2017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AF2D596-77A1-4B77-A2E0-C2543109025A}" type="slidenum">
              <a:rPr lang="fr-FR" smtClean="0"/>
              <a:t>‹N°›</a:t>
            </a:fld>
            <a:endParaRPr lang="fr-FR"/>
          </a:p>
        </p:txBody>
      </p:sp>
    </p:spTree>
    <p:extLst>
      <p:ext uri="{BB962C8B-B14F-4D97-AF65-F5344CB8AC3E}">
        <p14:creationId xmlns:p14="http://schemas.microsoft.com/office/powerpoint/2010/main" val="3048079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59AE734F-52FD-433B-B9D1-B2C4F898128B}" type="datetimeFigureOut">
              <a:rPr lang="fr-FR" smtClean="0"/>
              <a:t>31/08/2017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AF2D596-77A1-4B77-A2E0-C2543109025A}" type="slidenum">
              <a:rPr lang="fr-FR" smtClean="0"/>
              <a:t>‹N°›</a:t>
            </a:fld>
            <a:endParaRPr lang="fr-FR"/>
          </a:p>
        </p:txBody>
      </p:sp>
    </p:spTree>
    <p:extLst>
      <p:ext uri="{BB962C8B-B14F-4D97-AF65-F5344CB8AC3E}">
        <p14:creationId xmlns:p14="http://schemas.microsoft.com/office/powerpoint/2010/main" val="4201392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AE734F-52FD-433B-B9D1-B2C4F898128B}" type="datetimeFigureOut">
              <a:rPr lang="fr-FR" smtClean="0"/>
              <a:t>31/08/2017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AF2D596-77A1-4B77-A2E0-C2543109025A}" type="slidenum">
              <a:rPr lang="fr-FR" smtClean="0"/>
              <a:t>‹N°›</a:t>
            </a:fld>
            <a:endParaRPr lang="fr-FR"/>
          </a:p>
        </p:txBody>
      </p:sp>
    </p:spTree>
    <p:extLst>
      <p:ext uri="{BB962C8B-B14F-4D97-AF65-F5344CB8AC3E}">
        <p14:creationId xmlns:p14="http://schemas.microsoft.com/office/powerpoint/2010/main" val="932711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fr-FR" smtClean="0"/>
              <a:t>Modifiez le style du titre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9AE734F-52FD-433B-B9D1-B2C4F898128B}" type="datetimeFigureOut">
              <a:rPr lang="fr-FR" smtClean="0"/>
              <a:t>31/08/2017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AF2D596-77A1-4B77-A2E0-C2543109025A}" type="slidenum">
              <a:rPr lang="fr-FR" smtClean="0"/>
              <a:t>‹N°›</a:t>
            </a:fld>
            <a:endParaRPr lang="fr-FR"/>
          </a:p>
        </p:txBody>
      </p:sp>
    </p:spTree>
    <p:extLst>
      <p:ext uri="{BB962C8B-B14F-4D97-AF65-F5344CB8AC3E}">
        <p14:creationId xmlns:p14="http://schemas.microsoft.com/office/powerpoint/2010/main" val="2131028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fr-FR" smtClean="0"/>
              <a:t>Modifiez le style du titre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9AE734F-52FD-433B-B9D1-B2C4F898128B}" type="datetimeFigureOut">
              <a:rPr lang="fr-FR" smtClean="0"/>
              <a:t>31/08/2017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AF2D596-77A1-4B77-A2E0-C2543109025A}" type="slidenum">
              <a:rPr lang="fr-FR" smtClean="0"/>
              <a:t>‹N°›</a:t>
            </a:fld>
            <a:endParaRPr lang="fr-FR"/>
          </a:p>
        </p:txBody>
      </p:sp>
    </p:spTree>
    <p:extLst>
      <p:ext uri="{BB962C8B-B14F-4D97-AF65-F5344CB8AC3E}">
        <p14:creationId xmlns:p14="http://schemas.microsoft.com/office/powerpoint/2010/main" val="4011057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9AE734F-52FD-433B-B9D1-B2C4F898128B}" type="datetimeFigureOut">
              <a:rPr lang="fr-FR" smtClean="0"/>
              <a:t>31/08/2017</a:t>
            </a:fld>
            <a:endParaRPr lang="fr-FR"/>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fr-FR"/>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AF2D596-77A1-4B77-A2E0-C2543109025A}" type="slidenum">
              <a:rPr lang="fr-FR" smtClean="0"/>
              <a:t>‹N°›</a:t>
            </a:fld>
            <a:endParaRPr lang="fr-FR"/>
          </a:p>
        </p:txBody>
      </p:sp>
    </p:spTree>
    <p:extLst>
      <p:ext uri="{BB962C8B-B14F-4D97-AF65-F5344CB8AC3E}">
        <p14:creationId xmlns:p14="http://schemas.microsoft.com/office/powerpoint/2010/main" val="252311440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115616" y="188640"/>
            <a:ext cx="7704667" cy="1169641"/>
          </a:xfrm>
        </p:spPr>
        <p:txBody>
          <a:bodyPr/>
          <a:lstStyle/>
          <a:p>
            <a:r>
              <a:rPr lang="fr-FR" dirty="0" smtClean="0"/>
              <a:t>Qu’est ce que le CVL </a:t>
            </a:r>
            <a:endParaRPr lang="fr-FR" dirty="0"/>
          </a:p>
        </p:txBody>
      </p:sp>
      <p:sp>
        <p:nvSpPr>
          <p:cNvPr id="5" name="Espace réservé du contenu 4"/>
          <p:cNvSpPr>
            <a:spLocks noGrp="1"/>
          </p:cNvSpPr>
          <p:nvPr>
            <p:ph idx="1"/>
          </p:nvPr>
        </p:nvSpPr>
        <p:spPr/>
        <p:txBody>
          <a:bodyPr/>
          <a:lstStyle/>
          <a:p>
            <a:pPr marL="0" indent="0">
              <a:buNone/>
            </a:pPr>
            <a:endParaRPr lang="fr-FR" dirty="0" smtClean="0"/>
          </a:p>
          <a:p>
            <a:pPr marL="0" indent="0">
              <a:buNone/>
            </a:pPr>
            <a:endParaRPr lang="fr-FR" dirty="0"/>
          </a:p>
          <a:p>
            <a:pPr marL="0" indent="0" algn="ctr">
              <a:buNone/>
            </a:pPr>
            <a:r>
              <a:rPr lang="fr-FR" dirty="0" smtClean="0"/>
              <a:t>C’est le Conseil de Vie Lycéenne, une instance obligatoire dans tous les lycées</a:t>
            </a:r>
            <a:endParaRPr lang="fr-FR" dirty="0"/>
          </a:p>
        </p:txBody>
      </p:sp>
      <p:pic>
        <p:nvPicPr>
          <p:cNvPr id="3074" name="Picture 2" descr="C:\Users\Public\Pictures\Sample Pictures\table-ronde-de-discussion-1042816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27789" y="1342830"/>
            <a:ext cx="2880320" cy="2536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995468"/>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332656"/>
            <a:ext cx="7704667" cy="809601"/>
          </a:xfrm>
        </p:spPr>
        <p:txBody>
          <a:bodyPr/>
          <a:lstStyle/>
          <a:p>
            <a:r>
              <a:rPr lang="fr-FR" dirty="0"/>
              <a:t>Nos projets</a:t>
            </a:r>
          </a:p>
        </p:txBody>
      </p:sp>
      <p:sp>
        <p:nvSpPr>
          <p:cNvPr id="3" name="Espace réservé du contenu 2"/>
          <p:cNvSpPr>
            <a:spLocks noGrp="1"/>
          </p:cNvSpPr>
          <p:nvPr>
            <p:ph idx="1"/>
          </p:nvPr>
        </p:nvSpPr>
        <p:spPr>
          <a:xfrm>
            <a:off x="4913879" y="1493168"/>
            <a:ext cx="4032448" cy="4652655"/>
          </a:xfrm>
        </p:spPr>
        <p:txBody>
          <a:bodyPr/>
          <a:lstStyle/>
          <a:p>
            <a:pPr marL="0" indent="0">
              <a:buNone/>
            </a:pPr>
            <a:endParaRPr lang="fr-FR" dirty="0"/>
          </a:p>
          <a:p>
            <a:r>
              <a:rPr lang="fr-FR" dirty="0" smtClean="0"/>
              <a:t>Campagne de sensibilisation mieux vivre ensemble : respect des lieux, de soi et des autres …</a:t>
            </a:r>
          </a:p>
          <a:p>
            <a:pPr marL="0" indent="0">
              <a:buNone/>
            </a:pPr>
            <a:endParaRPr lang="fr-FR" dirty="0" smtClean="0"/>
          </a:p>
          <a:p>
            <a:endParaRPr lang="fr-FR" dirty="0"/>
          </a:p>
          <a:p>
            <a:endParaRPr lang="fr-FR" dirty="0" smtClean="0"/>
          </a:p>
          <a:p>
            <a:endParaRPr lang="fr-FR" dirty="0"/>
          </a:p>
          <a:p>
            <a:endParaRPr lang="fr-FR" dirty="0"/>
          </a:p>
          <a:p>
            <a:endParaRPr lang="fr-FR" dirty="0"/>
          </a:p>
        </p:txBody>
      </p:sp>
      <p:pic>
        <p:nvPicPr>
          <p:cNvPr id="2050" name="Picture 2" descr="C:\Users\Public\Pictures\Sample Pictures\respec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9943" y="3819495"/>
            <a:ext cx="2880320" cy="215746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Public\Pictures\Sample Pictures\street a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3771" y="3819495"/>
            <a:ext cx="2952328" cy="1924050"/>
          </a:xfrm>
          <a:prstGeom prst="rect">
            <a:avLst/>
          </a:prstGeom>
          <a:noFill/>
          <a:extLst>
            <a:ext uri="{909E8E84-426E-40DD-AFC4-6F175D3DCCD1}">
              <a14:hiddenFill xmlns:a14="http://schemas.microsoft.com/office/drawing/2010/main">
                <a:solidFill>
                  <a:srgbClr val="FFFFFF"/>
                </a:solidFill>
              </a14:hiddenFill>
            </a:ext>
          </a:extLst>
        </p:spPr>
      </p:pic>
      <p:sp>
        <p:nvSpPr>
          <p:cNvPr id="7" name="Espace réservé du contenu 2"/>
          <p:cNvSpPr txBox="1">
            <a:spLocks/>
          </p:cNvSpPr>
          <p:nvPr/>
        </p:nvSpPr>
        <p:spPr>
          <a:xfrm>
            <a:off x="1124000" y="1493169"/>
            <a:ext cx="3456383" cy="1863823"/>
          </a:xfrm>
          <a:prstGeom prst="rect">
            <a:avLst/>
          </a:prstGeom>
        </p:spPr>
        <p:txBody>
          <a:bodyPr vert="horz" lIns="91440" tIns="45720" rIns="91440" bIns="45720" rtlCol="0" anchor="ctr">
            <a:normAutofit fontScale="62500" lnSpcReduction="2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marL="0" indent="0">
              <a:buFont typeface="Arial"/>
              <a:buNone/>
            </a:pPr>
            <a:endParaRPr lang="fr-FR" dirty="0" smtClean="0"/>
          </a:p>
          <a:p>
            <a:pPr marL="0" indent="0">
              <a:buFont typeface="Arial"/>
              <a:buNone/>
            </a:pPr>
            <a:endParaRPr lang="fr-FR" dirty="0"/>
          </a:p>
          <a:p>
            <a:pPr marL="0" indent="0">
              <a:buFont typeface="Arial"/>
              <a:buNone/>
            </a:pPr>
            <a:endParaRPr lang="fr-FR" dirty="0"/>
          </a:p>
          <a:p>
            <a:pPr marL="0" indent="0">
              <a:buFont typeface="Arial"/>
              <a:buNone/>
            </a:pPr>
            <a:endParaRPr lang="fr-FR" dirty="0" smtClean="0"/>
          </a:p>
          <a:p>
            <a:r>
              <a:rPr lang="fr-FR" sz="3800" dirty="0" smtClean="0"/>
              <a:t>Concours « Street Art »</a:t>
            </a:r>
          </a:p>
          <a:p>
            <a:endParaRPr lang="fr-FR" dirty="0" smtClean="0"/>
          </a:p>
          <a:p>
            <a:pPr marL="0" indent="0">
              <a:buFont typeface="Arial"/>
              <a:buNone/>
            </a:pPr>
            <a:endParaRPr lang="fr-FR" dirty="0" smtClean="0"/>
          </a:p>
          <a:p>
            <a:endParaRPr lang="fr-FR" dirty="0" smtClean="0"/>
          </a:p>
          <a:p>
            <a:pPr marL="0" indent="0">
              <a:buNone/>
            </a:pPr>
            <a:endParaRPr lang="fr-FR" dirty="0" smtClean="0"/>
          </a:p>
          <a:p>
            <a:endParaRPr lang="fr-FR" dirty="0" smtClean="0"/>
          </a:p>
          <a:p>
            <a:endParaRPr lang="fr-FR" dirty="0"/>
          </a:p>
        </p:txBody>
      </p:sp>
    </p:spTree>
    <p:extLst>
      <p:ext uri="{BB962C8B-B14F-4D97-AF65-F5344CB8AC3E}">
        <p14:creationId xmlns:p14="http://schemas.microsoft.com/office/powerpoint/2010/main" val="1662986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82133" y="476672"/>
            <a:ext cx="7704667" cy="5523144"/>
          </a:xfrm>
        </p:spPr>
        <p:txBody>
          <a:bodyPr/>
          <a:lstStyle/>
          <a:p>
            <a:pPr marL="0" indent="0" algn="ctr">
              <a:buNone/>
            </a:pPr>
            <a:r>
              <a:rPr lang="fr-FR" dirty="0"/>
              <a:t> </a:t>
            </a:r>
            <a:r>
              <a:rPr lang="fr-FR" dirty="0" smtClean="0"/>
              <a:t>Si vous avez d’autres idées, c’est le moment de les formuler. </a:t>
            </a:r>
          </a:p>
          <a:p>
            <a:pPr marL="0" indent="0" algn="ctr">
              <a:buNone/>
            </a:pPr>
            <a:r>
              <a:rPr lang="fr-FR" b="1" dirty="0" smtClean="0"/>
              <a:t>Soyez Créatifs. </a:t>
            </a:r>
          </a:p>
          <a:p>
            <a:pPr marL="0" indent="0" algn="ctr">
              <a:buNone/>
            </a:pPr>
            <a:endParaRPr lang="fr-FR" b="1" dirty="0" smtClean="0"/>
          </a:p>
          <a:p>
            <a:pPr marL="0" indent="0" algn="ctr">
              <a:buNone/>
            </a:pPr>
            <a:endParaRPr lang="fr-FR" b="1" dirty="0"/>
          </a:p>
          <a:p>
            <a:pPr marL="0" indent="0" algn="ctr">
              <a:buNone/>
            </a:pPr>
            <a:endParaRPr lang="fr-FR" b="1" dirty="0" smtClean="0"/>
          </a:p>
          <a:p>
            <a:pPr marL="0" indent="0" algn="ctr">
              <a:buNone/>
            </a:pPr>
            <a:endParaRPr lang="fr-FR" b="1" dirty="0"/>
          </a:p>
          <a:p>
            <a:pPr marL="0" indent="0" algn="ctr">
              <a:buNone/>
            </a:pPr>
            <a:endParaRPr lang="fr-FR" b="1" dirty="0" smtClean="0"/>
          </a:p>
          <a:p>
            <a:pPr marL="0" indent="0" algn="ctr">
              <a:buNone/>
            </a:pPr>
            <a:endParaRPr lang="fr-FR" b="1" dirty="0"/>
          </a:p>
          <a:p>
            <a:pPr marL="0" indent="0" algn="ctr">
              <a:buNone/>
            </a:pPr>
            <a:r>
              <a:rPr lang="fr-FR" b="1" dirty="0" smtClean="0"/>
              <a:t>BIENVENUE dans cette instance.</a:t>
            </a:r>
          </a:p>
          <a:p>
            <a:pPr marL="0" indent="0" algn="ctr">
              <a:buNone/>
            </a:pPr>
            <a:endParaRPr lang="fr-FR" b="1"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5490" y="2060848"/>
            <a:ext cx="3377952" cy="2415236"/>
          </a:xfrm>
          <a:prstGeom prst="rect">
            <a:avLst/>
          </a:prstGeom>
        </p:spPr>
      </p:pic>
    </p:spTree>
    <p:extLst>
      <p:ext uri="{BB962C8B-B14F-4D97-AF65-F5344CB8AC3E}">
        <p14:creationId xmlns:p14="http://schemas.microsoft.com/office/powerpoint/2010/main" val="3895271675"/>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204191"/>
            <a:ext cx="7704667" cy="1097633"/>
          </a:xfrm>
        </p:spPr>
        <p:txBody>
          <a:bodyPr/>
          <a:lstStyle/>
          <a:p>
            <a:r>
              <a:rPr lang="fr-FR" dirty="0" smtClean="0"/>
              <a:t>A quoi ça sert?</a:t>
            </a:r>
            <a:endParaRPr lang="fr-FR" dirty="0"/>
          </a:p>
        </p:txBody>
      </p:sp>
      <p:sp>
        <p:nvSpPr>
          <p:cNvPr id="3" name="Espace réservé du contenu 2"/>
          <p:cNvSpPr>
            <a:spLocks noGrp="1"/>
          </p:cNvSpPr>
          <p:nvPr>
            <p:ph idx="1"/>
          </p:nvPr>
        </p:nvSpPr>
        <p:spPr>
          <a:xfrm>
            <a:off x="972184" y="2996952"/>
            <a:ext cx="7704667" cy="3332816"/>
          </a:xfrm>
        </p:spPr>
        <p:txBody>
          <a:bodyPr/>
          <a:lstStyle/>
          <a:p>
            <a:pPr marL="0" indent="0">
              <a:buNone/>
            </a:pPr>
            <a:endParaRPr lang="fr-FR" dirty="0"/>
          </a:p>
          <a:p>
            <a:r>
              <a:rPr lang="fr-FR" dirty="0" smtClean="0"/>
              <a:t>Le CVL sert à donner la parole aux élèves, avec la direction, la CPE, des professeurs et  des parents d’élèves volontaires.</a:t>
            </a:r>
          </a:p>
          <a:p>
            <a:pPr marL="0" indent="0">
              <a:buNone/>
            </a:pPr>
            <a:endParaRPr lang="fr-FR" dirty="0" smtClean="0"/>
          </a:p>
          <a:p>
            <a:r>
              <a:rPr lang="fr-FR" dirty="0" smtClean="0"/>
              <a:t>Il y a 10 élèves élus avec 10 suppléants.</a:t>
            </a:r>
            <a:endParaRPr lang="fr-FR" dirty="0"/>
          </a:p>
        </p:txBody>
      </p:sp>
      <p:sp>
        <p:nvSpPr>
          <p:cNvPr id="4" name="Bulle ronde 3"/>
          <p:cNvSpPr/>
          <p:nvPr/>
        </p:nvSpPr>
        <p:spPr>
          <a:xfrm>
            <a:off x="5940547" y="1756883"/>
            <a:ext cx="2736304" cy="1332728"/>
          </a:xfrm>
          <a:prstGeom prst="wedgeEllipseCallout">
            <a:avLst>
              <a:gd name="adj1" fmla="val -44968"/>
              <a:gd name="adj2" fmla="val 63540"/>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b="1" i="1" dirty="0" err="1" smtClean="0">
                <a:latin typeface="Bradley Hand ITC" panose="03070402050302030203" pitchFamily="66" charset="0"/>
              </a:rPr>
              <a:t>Blablablablablablablablablablabla</a:t>
            </a:r>
            <a:endParaRPr lang="fr-FR" b="1" i="1" dirty="0" smtClean="0">
              <a:latin typeface="Bradley Hand ITC" panose="03070402050302030203" pitchFamily="66" charset="0"/>
            </a:endParaRPr>
          </a:p>
          <a:p>
            <a:pPr algn="ctr"/>
            <a:r>
              <a:rPr lang="fr-FR" b="1" i="1" dirty="0" smtClean="0">
                <a:latin typeface="Bradley Hand ITC" panose="03070402050302030203" pitchFamily="66" charset="0"/>
              </a:rPr>
              <a:t>blablabla</a:t>
            </a:r>
            <a:endParaRPr lang="fr-FR" b="1" i="1" dirty="0">
              <a:latin typeface="Bradley Hand ITC" panose="03070402050302030203" pitchFamily="66" charset="0"/>
            </a:endParaRPr>
          </a:p>
        </p:txBody>
      </p:sp>
      <p:pic>
        <p:nvPicPr>
          <p:cNvPr id="1026" name="Picture 2" descr="C:\Users\Public\Pictures\Sample Pictures\parl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756883"/>
            <a:ext cx="2184276" cy="1733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2877624"/>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982133" y="198562"/>
            <a:ext cx="7704667" cy="1045096"/>
          </a:xfrm>
        </p:spPr>
        <p:txBody>
          <a:bodyPr/>
          <a:lstStyle/>
          <a:p>
            <a:r>
              <a:rPr lang="fr-FR" dirty="0" smtClean="0"/>
              <a:t>A quoi ça sert?</a:t>
            </a:r>
            <a:endParaRPr lang="fr-FR" dirty="0"/>
          </a:p>
        </p:txBody>
      </p:sp>
      <p:sp>
        <p:nvSpPr>
          <p:cNvPr id="5" name="Espace réservé du contenu 4"/>
          <p:cNvSpPr>
            <a:spLocks noGrp="1"/>
          </p:cNvSpPr>
          <p:nvPr>
            <p:ph idx="1"/>
          </p:nvPr>
        </p:nvSpPr>
        <p:spPr>
          <a:xfrm>
            <a:off x="1187624" y="1758986"/>
            <a:ext cx="7704667" cy="1804796"/>
          </a:xfrm>
        </p:spPr>
        <p:txBody>
          <a:bodyPr/>
          <a:lstStyle/>
          <a:p>
            <a:pPr marL="0" indent="0">
              <a:buNone/>
            </a:pPr>
            <a:r>
              <a:rPr lang="fr-FR" dirty="0"/>
              <a:t> </a:t>
            </a:r>
            <a:r>
              <a:rPr lang="fr-FR" dirty="0" smtClean="0"/>
              <a:t>Le CVL traite de sujets très différents, on met en œuvre des projets comme l’aménagement des lieux (c’est grâce au CVL si nous avons des fauteuils et des tables basses dans l’agora)</a:t>
            </a:r>
          </a:p>
          <a:p>
            <a:pPr marL="0" indent="0">
              <a:buNone/>
            </a:pPr>
            <a:endParaRPr lang="fr-FR" dirty="0"/>
          </a:p>
        </p:txBody>
      </p:sp>
      <p:pic>
        <p:nvPicPr>
          <p:cNvPr id="1026" name="Picture 2" descr="C:\Users\Public\Pictures\Sample Pictures\Loupe_BEMPIM6114425_90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7744" y="4094220"/>
            <a:ext cx="1440160" cy="96010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ublic\Pictures\Sample Pictures\Loupe_BEMPIM6114425_90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47869" y="4698822"/>
            <a:ext cx="1584176" cy="105611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Public\Pictures\Sample Pictures\Loupe_BEMPIM6114425_90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01881" y="5081571"/>
            <a:ext cx="1872208" cy="1248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763116"/>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2133" y="44624"/>
            <a:ext cx="7704667" cy="1981200"/>
          </a:xfrm>
        </p:spPr>
        <p:txBody>
          <a:bodyPr/>
          <a:lstStyle/>
          <a:p>
            <a:r>
              <a:rPr lang="fr-FR" dirty="0" smtClean="0"/>
              <a:t>A quoi ça sert ?</a:t>
            </a:r>
            <a:endParaRPr lang="fr-FR" dirty="0"/>
          </a:p>
        </p:txBody>
      </p:sp>
      <p:sp>
        <p:nvSpPr>
          <p:cNvPr id="3" name="Espace réservé du contenu 2"/>
          <p:cNvSpPr>
            <a:spLocks noGrp="1"/>
          </p:cNvSpPr>
          <p:nvPr>
            <p:ph idx="1"/>
          </p:nvPr>
        </p:nvSpPr>
        <p:spPr>
          <a:xfrm>
            <a:off x="982133" y="1916832"/>
            <a:ext cx="7704667" cy="4082984"/>
          </a:xfrm>
        </p:spPr>
        <p:txBody>
          <a:bodyPr/>
          <a:lstStyle/>
          <a:p>
            <a:r>
              <a:rPr lang="fr-FR" dirty="0" smtClean="0"/>
              <a:t>Le CVL s’occupe aussi des modifications du </a:t>
            </a:r>
          </a:p>
          <a:p>
            <a:pPr marL="0" indent="0">
              <a:buNone/>
            </a:pPr>
            <a:r>
              <a:rPr lang="fr-FR" dirty="0" smtClean="0"/>
              <a:t>Règlement Intérieur.</a:t>
            </a:r>
          </a:p>
          <a:p>
            <a:pPr marL="0" indent="0">
              <a:buNone/>
            </a:pPr>
            <a:endParaRPr lang="fr-FR" dirty="0" smtClean="0"/>
          </a:p>
          <a:p>
            <a:pPr marL="0" indent="0">
              <a:buNone/>
            </a:pPr>
            <a:endParaRPr lang="fr-FR" dirty="0"/>
          </a:p>
          <a:p>
            <a:pPr marL="0" indent="0">
              <a:buNone/>
            </a:pPr>
            <a:r>
              <a:rPr lang="fr-FR" dirty="0" smtClean="0"/>
              <a:t>Le CVL est consulté avant chaque Conseil d’Administration, et les élèves donnent leur avis sur les sujets qui vont y être abordés.</a:t>
            </a:r>
          </a:p>
          <a:p>
            <a:pPr marL="0" indent="0">
              <a:buNone/>
            </a:pPr>
            <a:endParaRPr lang="fr-FR" dirty="0" smtClean="0"/>
          </a:p>
        </p:txBody>
      </p:sp>
      <p:pic>
        <p:nvPicPr>
          <p:cNvPr id="2050" name="Picture 2" descr="C:\Users\Public\Pictures\Sample Pictures\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492896"/>
            <a:ext cx="2241600" cy="16790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7429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331640" y="387151"/>
            <a:ext cx="7704667" cy="737593"/>
          </a:xfrm>
        </p:spPr>
        <p:txBody>
          <a:bodyPr/>
          <a:lstStyle/>
          <a:p>
            <a:r>
              <a:rPr lang="fr-FR" dirty="0" smtClean="0"/>
              <a:t>A quoi ça sert ? </a:t>
            </a:r>
            <a:endParaRPr lang="fr-FR" dirty="0"/>
          </a:p>
        </p:txBody>
      </p:sp>
      <p:sp>
        <p:nvSpPr>
          <p:cNvPr id="5" name="Espace réservé du contenu 4"/>
          <p:cNvSpPr>
            <a:spLocks noGrp="1"/>
          </p:cNvSpPr>
          <p:nvPr>
            <p:ph idx="1"/>
          </p:nvPr>
        </p:nvSpPr>
        <p:spPr>
          <a:xfrm>
            <a:off x="1187624" y="1600200"/>
            <a:ext cx="7499176" cy="3845024"/>
          </a:xfrm>
        </p:spPr>
        <p:txBody>
          <a:bodyPr>
            <a:normAutofit fontScale="92500" lnSpcReduction="10000"/>
          </a:bodyPr>
          <a:lstStyle/>
          <a:p>
            <a:r>
              <a:rPr lang="fr-FR" dirty="0" smtClean="0"/>
              <a:t>Parmi les projets portés par le CVL on retrouve le journal</a:t>
            </a:r>
          </a:p>
          <a:p>
            <a:endParaRPr lang="fr-FR" dirty="0"/>
          </a:p>
          <a:p>
            <a:endParaRPr lang="fr-FR" dirty="0" smtClean="0"/>
          </a:p>
          <a:p>
            <a:endParaRPr lang="fr-FR" dirty="0"/>
          </a:p>
          <a:p>
            <a:pPr marL="0" indent="0">
              <a:buNone/>
            </a:pPr>
            <a:r>
              <a:rPr lang="fr-FR" dirty="0" smtClean="0"/>
              <a:t> </a:t>
            </a:r>
          </a:p>
          <a:p>
            <a:endParaRPr lang="fr-FR" dirty="0"/>
          </a:p>
          <a:p>
            <a:endParaRPr lang="fr-FR" dirty="0" smtClean="0"/>
          </a:p>
          <a:p>
            <a:r>
              <a:rPr lang="fr-FR" dirty="0" smtClean="0"/>
              <a:t>mais ça peut être aussi des moments de partage.</a:t>
            </a:r>
          </a:p>
          <a:p>
            <a:endParaRPr lang="fr-FR" dirty="0"/>
          </a:p>
        </p:txBody>
      </p:sp>
      <p:sp>
        <p:nvSpPr>
          <p:cNvPr id="6" name="AutoShape 2"/>
          <p:cNvSpPr>
            <a:spLocks noChangeArrowheads="1"/>
          </p:cNvSpPr>
          <p:nvPr/>
        </p:nvSpPr>
        <p:spPr bwMode="auto">
          <a:xfrm>
            <a:off x="2411760" y="2420888"/>
            <a:ext cx="5256584" cy="1728192"/>
          </a:xfrm>
          <a:prstGeom prst="cloudCallout">
            <a:avLst>
              <a:gd name="adj1" fmla="val -50879"/>
              <a:gd name="adj2" fmla="val -56596"/>
            </a:avLst>
          </a:prstGeom>
          <a:solidFill>
            <a:srgbClr val="FFFFFF"/>
          </a:solidFill>
          <a:ln w="31750">
            <a:solidFill>
              <a:srgbClr val="000000"/>
            </a:solidFill>
            <a:round/>
            <a:headEnd/>
            <a:tailEnd/>
          </a:ln>
          <a:effectLst/>
          <a:extLst>
            <a:ext uri="{AF507438-7753-43E0-B8FC-AC1667EBCBE1}">
              <a14:hiddenEffects xmlns:a14="http://schemas.microsoft.com/office/drawing/2010/main">
                <a:effectLst>
                  <a:outerShdw dist="35921" dir="2700000" algn="ctr" rotWithShape="0">
                    <a:srgbClr val="C5D1D7"/>
                  </a:outerShdw>
                </a:effectLst>
              </a14:hiddenEffects>
            </a:ext>
          </a:extLst>
        </p:spPr>
        <p:txBody>
          <a:bodyPr vert="horz" wrap="square" lIns="36576" tIns="0" rIns="36576" bIns="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r-FR" altLang="fr-FR" sz="5000" b="1" i="0" u="none" strike="noStrike" cap="none" normalizeH="0" baseline="0" dirty="0" smtClean="0">
                <a:ln>
                  <a:noFill/>
                </a:ln>
                <a:solidFill>
                  <a:srgbClr val="000000"/>
                </a:solidFill>
                <a:effectLst/>
                <a:latin typeface="Mistral" pitchFamily="66" charset="0"/>
                <a:cs typeface="Arial" pitchFamily="34" charset="0"/>
              </a:rPr>
              <a:t>LOUISE NEWS</a:t>
            </a:r>
            <a:endParaRPr kumimoji="0" lang="fr-FR" altLang="fr-FR"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85072366"/>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115616" y="404664"/>
            <a:ext cx="7704667" cy="881608"/>
          </a:xfrm>
        </p:spPr>
        <p:txBody>
          <a:bodyPr/>
          <a:lstStyle/>
          <a:p>
            <a:r>
              <a:rPr lang="fr-FR" dirty="0" smtClean="0"/>
              <a:t>A quoi ça sert ?</a:t>
            </a:r>
            <a:endParaRPr lang="fr-FR" dirty="0"/>
          </a:p>
        </p:txBody>
      </p:sp>
      <p:sp>
        <p:nvSpPr>
          <p:cNvPr id="5" name="Espace réservé du contenu 4"/>
          <p:cNvSpPr>
            <a:spLocks noGrp="1"/>
          </p:cNvSpPr>
          <p:nvPr>
            <p:ph idx="1"/>
          </p:nvPr>
        </p:nvSpPr>
        <p:spPr>
          <a:xfrm>
            <a:off x="1115615" y="2260360"/>
            <a:ext cx="7704667" cy="2354792"/>
          </a:xfrm>
        </p:spPr>
        <p:txBody>
          <a:bodyPr/>
          <a:lstStyle/>
          <a:p>
            <a:r>
              <a:rPr lang="fr-FR" dirty="0" smtClean="0"/>
              <a:t>C’est l’opportunité de faire entendre ses idées, et faire entendre de nouveaux projets.</a:t>
            </a:r>
          </a:p>
          <a:p>
            <a:endParaRPr lang="fr-FR" dirty="0"/>
          </a:p>
          <a:p>
            <a:r>
              <a:rPr lang="fr-FR" dirty="0" smtClean="0"/>
              <a:t>L’investissement dans la vie lycéenne est reconnu par l’ajout d’une mention sur le bulletin.</a:t>
            </a:r>
            <a:endParaRPr lang="fr-FR" dirty="0"/>
          </a:p>
        </p:txBody>
      </p:sp>
      <p:pic>
        <p:nvPicPr>
          <p:cNvPr id="1027" name="Picture 3" descr="C:\Users\Public\Pictures\Sample Pictures\148308-bulletin-866x49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9816" y="4910111"/>
            <a:ext cx="2376264" cy="1358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13105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15616" y="331730"/>
            <a:ext cx="7704667" cy="737593"/>
          </a:xfrm>
        </p:spPr>
        <p:txBody>
          <a:bodyPr/>
          <a:lstStyle/>
          <a:p>
            <a:r>
              <a:rPr lang="fr-FR" dirty="0" smtClean="0"/>
              <a:t>Comment faire pour s’engager?</a:t>
            </a:r>
            <a:endParaRPr lang="fr-FR" dirty="0"/>
          </a:p>
        </p:txBody>
      </p:sp>
      <p:sp>
        <p:nvSpPr>
          <p:cNvPr id="3" name="Espace réservé du contenu 2"/>
          <p:cNvSpPr>
            <a:spLocks noGrp="1"/>
          </p:cNvSpPr>
          <p:nvPr>
            <p:ph idx="1"/>
          </p:nvPr>
        </p:nvSpPr>
        <p:spPr>
          <a:xfrm>
            <a:off x="982133" y="1069323"/>
            <a:ext cx="7704667" cy="5960077"/>
          </a:xfrm>
        </p:spPr>
        <p:txBody>
          <a:bodyPr>
            <a:normAutofit/>
          </a:bodyPr>
          <a:lstStyle/>
          <a:p>
            <a:pPr marL="0" indent="0" algn="ctr">
              <a:buNone/>
            </a:pPr>
            <a:r>
              <a:rPr lang="fr-FR" dirty="0" smtClean="0"/>
              <a:t>Tous les lycéens vont voter le </a:t>
            </a:r>
          </a:p>
          <a:p>
            <a:pPr marL="0" indent="0" algn="ctr">
              <a:buNone/>
            </a:pPr>
            <a:r>
              <a:rPr lang="fr-FR" sz="3200" b="1" dirty="0"/>
              <a:t>M</a:t>
            </a:r>
            <a:r>
              <a:rPr lang="fr-FR" sz="3200" b="1" dirty="0" smtClean="0"/>
              <a:t>ardi 10 octobre 2017.</a:t>
            </a:r>
          </a:p>
          <a:p>
            <a:pPr marL="0" indent="0" algn="ctr">
              <a:buNone/>
            </a:pPr>
            <a:endParaRPr lang="fr-FR" sz="3200" b="1" dirty="0"/>
          </a:p>
          <a:p>
            <a:pPr marL="0" indent="0" algn="ctr">
              <a:buNone/>
            </a:pPr>
            <a:endParaRPr lang="fr-FR" sz="3200" b="1" dirty="0" smtClean="0"/>
          </a:p>
          <a:p>
            <a:pPr marL="0" indent="0" algn="ctr">
              <a:buNone/>
            </a:pPr>
            <a:endParaRPr lang="fr-FR" dirty="0" smtClean="0"/>
          </a:p>
          <a:p>
            <a:pPr marL="0" indent="0" algn="ctr">
              <a:buNone/>
            </a:pPr>
            <a:endParaRPr lang="fr-FR" dirty="0"/>
          </a:p>
          <a:p>
            <a:pPr marL="0" indent="0" algn="ctr">
              <a:buNone/>
            </a:pPr>
            <a:endParaRPr lang="fr-FR" dirty="0" smtClean="0"/>
          </a:p>
          <a:p>
            <a:pPr marL="0" indent="0" algn="ctr">
              <a:buNone/>
            </a:pPr>
            <a:r>
              <a:rPr lang="fr-FR" dirty="0" smtClean="0"/>
              <a:t>Si vous voulez changer les choses, si vous voulez faire entendre la voix des lycéens, </a:t>
            </a:r>
          </a:p>
          <a:p>
            <a:pPr marL="0" indent="0" algn="ctr">
              <a:buNone/>
            </a:pPr>
            <a:r>
              <a:rPr lang="fr-FR" dirty="0"/>
              <a:t>	</a:t>
            </a:r>
            <a:r>
              <a:rPr lang="fr-FR" dirty="0" smtClean="0"/>
              <a:t>	REJOIGNEZ LE CVL</a:t>
            </a:r>
            <a:endParaRPr lang="fr-FR" dirty="0"/>
          </a:p>
        </p:txBody>
      </p:sp>
      <p:pic>
        <p:nvPicPr>
          <p:cNvPr id="2050" name="Picture 2" descr="C:\Users\Public\Pictures\Sample Pictures\46912285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8576" y="2832475"/>
            <a:ext cx="1891779" cy="2131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2752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188640"/>
            <a:ext cx="7704667" cy="659484"/>
          </a:xfrm>
        </p:spPr>
        <p:txBody>
          <a:bodyPr>
            <a:normAutofit fontScale="90000"/>
          </a:bodyPr>
          <a:lstStyle/>
          <a:p>
            <a:r>
              <a:rPr lang="fr-FR" dirty="0" smtClean="0"/>
              <a:t>Comment faire pour s’engager?</a:t>
            </a:r>
            <a:endParaRPr lang="fr-FR" dirty="0"/>
          </a:p>
        </p:txBody>
      </p:sp>
      <p:sp>
        <p:nvSpPr>
          <p:cNvPr id="3" name="Espace réservé du contenu 2"/>
          <p:cNvSpPr>
            <a:spLocks noGrp="1"/>
          </p:cNvSpPr>
          <p:nvPr>
            <p:ph idx="1"/>
          </p:nvPr>
        </p:nvSpPr>
        <p:spPr>
          <a:xfrm>
            <a:off x="982133" y="848124"/>
            <a:ext cx="7704667" cy="5151692"/>
          </a:xfrm>
        </p:spPr>
        <p:txBody>
          <a:bodyPr>
            <a:normAutofit fontScale="92500" lnSpcReduction="10000"/>
          </a:bodyPr>
          <a:lstStyle/>
          <a:p>
            <a:pPr algn="ctr"/>
            <a:endParaRPr lang="fr-FR" dirty="0" smtClean="0"/>
          </a:p>
          <a:p>
            <a:pPr algn="ctr"/>
            <a:r>
              <a:rPr lang="fr-FR" dirty="0" smtClean="0"/>
              <a:t>Déposez votre </a:t>
            </a:r>
            <a:r>
              <a:rPr lang="fr-FR" b="1" dirty="0" smtClean="0"/>
              <a:t>déclaration de candidature </a:t>
            </a:r>
          </a:p>
          <a:p>
            <a:pPr marL="0" indent="0" algn="ctr">
              <a:buNone/>
            </a:pPr>
            <a:r>
              <a:rPr lang="fr-FR" dirty="0" smtClean="0"/>
              <a:t>au bureau des Assistantes d’Education ou au bureau CPE</a:t>
            </a:r>
          </a:p>
          <a:p>
            <a:pPr marL="0" indent="0" algn="ctr">
              <a:buNone/>
            </a:pPr>
            <a:r>
              <a:rPr lang="fr-FR" dirty="0" smtClean="0">
                <a:solidFill>
                  <a:schemeClr val="accent1">
                    <a:lumMod val="75000"/>
                  </a:schemeClr>
                </a:solidFill>
              </a:rPr>
              <a:t>1 titulaire + 1 suppléant</a:t>
            </a:r>
          </a:p>
          <a:p>
            <a:pPr marL="0" indent="0" algn="ctr">
              <a:buNone/>
            </a:pPr>
            <a:r>
              <a:rPr lang="fr-FR" b="1" dirty="0" smtClean="0"/>
              <a:t> avant le 1</a:t>
            </a:r>
            <a:r>
              <a:rPr lang="fr-FR" b="1" baseline="30000" dirty="0" smtClean="0"/>
              <a:t>er</a:t>
            </a:r>
            <a:r>
              <a:rPr lang="fr-FR" b="1" dirty="0" smtClean="0"/>
              <a:t> octobre.</a:t>
            </a:r>
          </a:p>
          <a:p>
            <a:endParaRPr lang="fr-FR" dirty="0"/>
          </a:p>
          <a:p>
            <a:endParaRPr lang="fr-FR" dirty="0" smtClean="0"/>
          </a:p>
          <a:p>
            <a:endParaRPr lang="fr-FR" dirty="0"/>
          </a:p>
          <a:p>
            <a:endParaRPr lang="fr-FR" dirty="0" smtClean="0"/>
          </a:p>
          <a:p>
            <a:endParaRPr lang="fr-FR" dirty="0" smtClean="0"/>
          </a:p>
          <a:p>
            <a:pPr algn="ctr"/>
            <a:r>
              <a:rPr lang="fr-FR" dirty="0" smtClean="0"/>
              <a:t>Tous les élèves sont à la fois ELECTEURS &amp; ELIGIBLES.</a:t>
            </a:r>
          </a:p>
          <a:p>
            <a:endParaRPr lang="fr-FR" dirty="0"/>
          </a:p>
        </p:txBody>
      </p:sp>
      <p:sp>
        <p:nvSpPr>
          <p:cNvPr id="5" name="ZoneTexte 4"/>
          <p:cNvSpPr txBox="1"/>
          <p:nvPr/>
        </p:nvSpPr>
        <p:spPr>
          <a:xfrm>
            <a:off x="2843808" y="3068960"/>
            <a:ext cx="3674748" cy="2062103"/>
          </a:xfrm>
          <a:prstGeom prst="rect">
            <a:avLst/>
          </a:prstGeom>
          <a:noFill/>
          <a:ln w="38100">
            <a:solidFill>
              <a:schemeClr val="accent1"/>
            </a:solidFill>
          </a:ln>
        </p:spPr>
        <p:txBody>
          <a:bodyPr wrap="square" rtlCol="0">
            <a:spAutoFit/>
          </a:bodyPr>
          <a:lstStyle/>
          <a:p>
            <a:r>
              <a:rPr lang="fr-FR" b="1" dirty="0"/>
              <a:t>DECLARATION DE CANDIDATURE</a:t>
            </a:r>
            <a:endParaRPr lang="fr-FR" dirty="0"/>
          </a:p>
          <a:p>
            <a:r>
              <a:rPr lang="fr-FR" sz="1000" dirty="0" smtClean="0"/>
              <a:t>Nom et Prénom………………………………………………………………………</a:t>
            </a:r>
          </a:p>
          <a:p>
            <a:r>
              <a:rPr lang="fr-FR" sz="1000" dirty="0" smtClean="0"/>
              <a:t>Age…………………………………….Classe………………….…………………….</a:t>
            </a:r>
          </a:p>
          <a:p>
            <a:r>
              <a:rPr lang="fr-FR" sz="1000" dirty="0" smtClean="0"/>
              <a:t>Nom et Prénom du suppléant…………………………………………………</a:t>
            </a:r>
            <a:endParaRPr lang="fr-FR" dirty="0" smtClean="0"/>
          </a:p>
          <a:p>
            <a:r>
              <a:rPr lang="fr-FR" sz="1000" dirty="0" smtClean="0"/>
              <a:t>Age…………………………………….Classe………………………………………….</a:t>
            </a:r>
            <a:endParaRPr lang="fr-FR" sz="1000" dirty="0"/>
          </a:p>
          <a:p>
            <a:r>
              <a:rPr lang="fr-FR" sz="1000" dirty="0" smtClean="0"/>
              <a:t>Objectif du candidat pour les élection ……………………………………</a:t>
            </a:r>
            <a:br>
              <a:rPr lang="fr-FR" sz="1000" dirty="0" smtClean="0"/>
            </a:br>
            <a:r>
              <a:rPr lang="fr-FR" sz="1000" dirty="0" smtClean="0"/>
              <a:t>……………………………………………………………………………………………….</a:t>
            </a:r>
          </a:p>
          <a:p>
            <a:endParaRPr lang="fr-FR" sz="1000" dirty="0" smtClean="0"/>
          </a:p>
        </p:txBody>
      </p:sp>
    </p:spTree>
    <p:extLst>
      <p:ext uri="{BB962C8B-B14F-4D97-AF65-F5344CB8AC3E}">
        <p14:creationId xmlns:p14="http://schemas.microsoft.com/office/powerpoint/2010/main" val="446840786"/>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2133" y="476672"/>
            <a:ext cx="7704667" cy="593577"/>
          </a:xfrm>
        </p:spPr>
        <p:txBody>
          <a:bodyPr>
            <a:normAutofit fontScale="90000"/>
          </a:bodyPr>
          <a:lstStyle/>
          <a:p>
            <a:r>
              <a:rPr lang="fr-FR" dirty="0" smtClean="0"/>
              <a:t>Comment faire pour s’engager</a:t>
            </a:r>
            <a:endParaRPr lang="fr-FR" dirty="0"/>
          </a:p>
        </p:txBody>
      </p:sp>
      <p:sp>
        <p:nvSpPr>
          <p:cNvPr id="3" name="Espace réservé du contenu 2"/>
          <p:cNvSpPr>
            <a:spLocks noGrp="1"/>
          </p:cNvSpPr>
          <p:nvPr>
            <p:ph idx="1"/>
          </p:nvPr>
        </p:nvSpPr>
        <p:spPr>
          <a:xfrm>
            <a:off x="982133" y="1070249"/>
            <a:ext cx="7704667" cy="4929567"/>
          </a:xfrm>
        </p:spPr>
        <p:txBody>
          <a:bodyPr>
            <a:normAutofit/>
          </a:bodyPr>
          <a:lstStyle/>
          <a:p>
            <a:r>
              <a:rPr lang="fr-FR" dirty="0" smtClean="0"/>
              <a:t>Seuls, les élèves </a:t>
            </a:r>
            <a:r>
              <a:rPr lang="fr-FR" b="1" i="1" dirty="0" smtClean="0">
                <a:solidFill>
                  <a:schemeClr val="accent1">
                    <a:lumMod val="75000"/>
                  </a:schemeClr>
                </a:solidFill>
              </a:rPr>
              <a:t>élus</a:t>
            </a:r>
            <a:r>
              <a:rPr lang="fr-FR" dirty="0" smtClean="0"/>
              <a:t> aux </a:t>
            </a:r>
            <a:r>
              <a:rPr lang="fr-FR" b="1" i="1" dirty="0" smtClean="0">
                <a:solidFill>
                  <a:schemeClr val="accent1">
                    <a:lumMod val="75000"/>
                  </a:schemeClr>
                </a:solidFill>
              </a:rPr>
              <a:t>CVL</a:t>
            </a:r>
            <a:r>
              <a:rPr lang="fr-FR" dirty="0" smtClean="0"/>
              <a:t> (Conseil de Vie Lycéenne) peuvent se porter candidat pour être délégué au </a:t>
            </a:r>
            <a:r>
              <a:rPr lang="fr-FR" b="1" i="1" dirty="0" smtClean="0">
                <a:solidFill>
                  <a:schemeClr val="accent1">
                    <a:lumMod val="75000"/>
                  </a:schemeClr>
                </a:solidFill>
              </a:rPr>
              <a:t>Conseil d’Administration</a:t>
            </a:r>
            <a:r>
              <a:rPr lang="fr-FR" dirty="0" smtClean="0">
                <a:solidFill>
                  <a:schemeClr val="accent1">
                    <a:lumMod val="75000"/>
                  </a:schemeClr>
                </a:solidFill>
              </a:rPr>
              <a:t>.</a:t>
            </a:r>
          </a:p>
          <a:p>
            <a:endParaRPr lang="fr-FR" dirty="0" smtClean="0"/>
          </a:p>
          <a:p>
            <a:endParaRPr lang="fr-FR" dirty="0"/>
          </a:p>
          <a:p>
            <a:endParaRPr lang="fr-FR" dirty="0" smtClean="0"/>
          </a:p>
          <a:p>
            <a:endParaRPr lang="fr-FR" dirty="0"/>
          </a:p>
          <a:p>
            <a:endParaRPr lang="fr-FR" dirty="0" smtClean="0"/>
          </a:p>
          <a:p>
            <a:r>
              <a:rPr lang="fr-FR" dirty="0" smtClean="0"/>
              <a:t>Le Conseil d’Administration est l’instance du lycée qui prend toutes les </a:t>
            </a:r>
            <a:r>
              <a:rPr lang="fr-FR" b="1" i="1" dirty="0" smtClean="0">
                <a:solidFill>
                  <a:schemeClr val="accent1">
                    <a:lumMod val="75000"/>
                  </a:schemeClr>
                </a:solidFill>
              </a:rPr>
              <a:t>décisions</a:t>
            </a:r>
            <a:r>
              <a:rPr lang="fr-FR" dirty="0" smtClean="0"/>
              <a:t>. </a:t>
            </a:r>
            <a:endParaRPr lang="fr-FR" dirty="0"/>
          </a:p>
        </p:txBody>
      </p:sp>
      <p:pic>
        <p:nvPicPr>
          <p:cNvPr id="1028" name="Picture 4" descr="C:\Users\Public\Pictures\Sample Pictures\votez.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0" y="3429000"/>
            <a:ext cx="2667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0001161"/>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e">
  <a:themeElements>
    <a:clrScheme name="Parallaxe">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e">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TM03457496[[fn=Parallaxe]]</Template>
  <TotalTime>733</TotalTime>
  <Words>391</Words>
  <Application>Microsoft Office PowerPoint</Application>
  <PresentationFormat>Affichage à l'écran (4:3)</PresentationFormat>
  <Paragraphs>94</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Parallaxe</vt:lpstr>
      <vt:lpstr>Qu’est ce que le CVL </vt:lpstr>
      <vt:lpstr>A quoi ça sert?</vt:lpstr>
      <vt:lpstr>A quoi ça sert?</vt:lpstr>
      <vt:lpstr>A quoi ça sert ?</vt:lpstr>
      <vt:lpstr>A quoi ça sert ? </vt:lpstr>
      <vt:lpstr>A quoi ça sert ?</vt:lpstr>
      <vt:lpstr>Comment faire pour s’engager?</vt:lpstr>
      <vt:lpstr>Comment faire pour s’engager?</vt:lpstr>
      <vt:lpstr>Comment faire pour s’engager</vt:lpstr>
      <vt:lpstr>Nos projets</vt:lpstr>
      <vt:lpstr>Présentation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cpe</dc:creator>
  <cp:lastModifiedBy>cpe</cp:lastModifiedBy>
  <cp:revision>31</cp:revision>
  <dcterms:created xsi:type="dcterms:W3CDTF">2017-07-10T11:22:05Z</dcterms:created>
  <dcterms:modified xsi:type="dcterms:W3CDTF">2017-08-31T12:12:54Z</dcterms:modified>
</cp:coreProperties>
</file>