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7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70171" y="469504"/>
            <a:ext cx="4531179" cy="144910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information familles des élèves de 3</a:t>
            </a:r>
            <a:r>
              <a:rPr lang="fr-FR" sz="2400" b="1" baseline="30000" dirty="0" smtClean="0">
                <a:solidFill>
                  <a:schemeClr val="bg2">
                    <a:lumMod val="50000"/>
                  </a:schemeClr>
                </a:solidFill>
              </a:rPr>
              <a:t>ème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Rentrée 2021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23214" y="3731079"/>
            <a:ext cx="4808765" cy="1975757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M Monnier, Proviseur</a:t>
            </a:r>
          </a:p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Poudes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, Proviseur adjoint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proviseur.ADMINISTRATION\Desktop\Eco campus Louise Weiss\Communication\Calico entree du lycé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604156"/>
            <a:ext cx="5827667" cy="40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952" y="-1213658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4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Spécificité rentrée 2021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réunion du samedi 10 avril est annulée compte tenu des conditions sanitaires,</a:t>
            </a:r>
          </a:p>
          <a:p>
            <a:r>
              <a:rPr lang="fr-FR" dirty="0" smtClean="0"/>
              <a:t>Possibilité de faire un mini-stage pour découvrir le lycée (</a:t>
            </a:r>
            <a:r>
              <a:rPr lang="fr-FR" dirty="0" smtClean="0"/>
              <a:t>options, filière Pro et techno)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6419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Présentation du lycée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Un environnement propice aux apprentissages</a:t>
            </a:r>
          </a:p>
          <a:p>
            <a:r>
              <a:rPr lang="fr-FR" sz="3200" dirty="0" smtClean="0"/>
              <a:t>Les enseignements spécifiques et les options</a:t>
            </a:r>
          </a:p>
          <a:p>
            <a:r>
              <a:rPr lang="fr-FR" sz="3200" dirty="0" smtClean="0"/>
              <a:t>L’accompagnement des élèves</a:t>
            </a:r>
          </a:p>
          <a:p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39984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066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Des conditions propices aux apprentissages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816274"/>
            <a:ext cx="9905999" cy="3974927"/>
          </a:xfrm>
        </p:spPr>
        <p:txBody>
          <a:bodyPr>
            <a:noAutofit/>
          </a:bodyPr>
          <a:lstStyle/>
          <a:p>
            <a:r>
              <a:rPr lang="fr-FR" sz="3200" dirty="0" smtClean="0"/>
              <a:t>Un environnement calme et spacieux, un effectif à taille humaine (800 élèves),</a:t>
            </a:r>
            <a:endParaRPr lang="fr-FR" sz="3200" dirty="0"/>
          </a:p>
          <a:p>
            <a:r>
              <a:rPr lang="fr-FR" sz="3200" dirty="0" smtClean="0"/>
              <a:t>Un éco-campus, véritable lieu de vie pour tous,</a:t>
            </a:r>
          </a:p>
          <a:p>
            <a:r>
              <a:rPr lang="fr-FR" sz="3200" dirty="0" smtClean="0"/>
              <a:t>Une restauration avec un vrai cuisinier et une fabrication quotidienne des plats sur place,</a:t>
            </a:r>
          </a:p>
          <a:p>
            <a:r>
              <a:rPr lang="fr-FR" sz="3200" dirty="0" smtClean="0"/>
              <a:t>Une proximité des installations sportives avec une AS dynamique.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394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400834"/>
            <a:ext cx="9905998" cy="929945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Les enseignements spécifiques et les options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478072"/>
            <a:ext cx="9905999" cy="5173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Lycée polyvalent </a:t>
            </a:r>
            <a:r>
              <a:rPr lang="fr-FR" dirty="0" smtClean="0"/>
              <a:t>: filière générale, technologique ST2S et professionnelle ASSP</a:t>
            </a:r>
          </a:p>
          <a:p>
            <a:pPr marL="0" indent="0">
              <a:buNone/>
            </a:pPr>
            <a:r>
              <a:rPr lang="fr-FR" dirty="0" smtClean="0"/>
              <a:t>Conditions d’admission ASSP (entrée dès la seconde) et ST2S (entrée en 1</a:t>
            </a:r>
            <a:r>
              <a:rPr lang="fr-FR" baseline="30000" dirty="0" smtClean="0"/>
              <a:t>ère</a:t>
            </a:r>
            <a:r>
              <a:rPr lang="fr-FR" dirty="0" smtClean="0"/>
              <a:t>) : procédures AFFELNET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Les Options du lycée</a:t>
            </a:r>
            <a:r>
              <a:rPr lang="fr-FR" u="sng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Italien 3 , Euro Anglais et Cinéma Audiovisuel et le latin.</a:t>
            </a:r>
          </a:p>
          <a:p>
            <a:pPr marL="0" indent="0">
              <a:buNone/>
            </a:pPr>
            <a:r>
              <a:rPr lang="fr-FR" u="sng" dirty="0" smtClean="0">
                <a:solidFill>
                  <a:schemeClr val="accent3">
                    <a:lumMod val="75000"/>
                  </a:schemeClr>
                </a:solidFill>
              </a:rPr>
              <a:t>Cinéma Audiovisuel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fr-FR" dirty="0" smtClean="0"/>
              <a:t> Mettre le lycée en vœu N°1 sur </a:t>
            </a:r>
            <a:r>
              <a:rPr lang="fr-FR" dirty="0" err="1" smtClean="0"/>
              <a:t>Affelnet</a:t>
            </a:r>
            <a:r>
              <a:rPr lang="fr-FR" dirty="0" smtClean="0"/>
              <a:t> avec la demande de l’option.  </a:t>
            </a:r>
          </a:p>
          <a:p>
            <a:pPr marL="0" indent="0">
              <a:buNone/>
            </a:pPr>
            <a:r>
              <a:rPr lang="fr-FR" u="sng" dirty="0" smtClean="0">
                <a:solidFill>
                  <a:schemeClr val="accent3">
                    <a:lumMod val="75000"/>
                  </a:schemeClr>
                </a:solidFill>
              </a:rPr>
              <a:t>Pour CAV et EURO Anglais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fr-FR" dirty="0" smtClean="0"/>
              <a:t> préparer une lettre de motivation.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Les procédures d’inscription seront mise en ligne sur le site internet du lycée.</a:t>
            </a:r>
            <a:b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fr-FR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8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4" y="-171450"/>
            <a:ext cx="8791575" cy="1567543"/>
          </a:xfrm>
        </p:spPr>
        <p:txBody>
          <a:bodyPr>
            <a:normAutofit/>
          </a:bodyPr>
          <a:lstStyle/>
          <a:p>
            <a:pPr algn="r"/>
            <a:r>
              <a:rPr lang="fr-FR" b="1" u="sng" dirty="0" smtClean="0"/>
              <a:t>LES SPECIALITES EN CLASSE DE  PREMIERE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7686" y="2367643"/>
            <a:ext cx="9590313" cy="4057650"/>
          </a:xfrm>
        </p:spPr>
        <p:txBody>
          <a:bodyPr>
            <a:normAutofit lnSpcReduction="10000"/>
          </a:bodyPr>
          <a:lstStyle/>
          <a:p>
            <a:r>
              <a:rPr lang="fr-FR" sz="3600" b="1" i="1" u="sng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Le Lycée Louise Weiss propose 9 Spécialités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Histoire-Géographie, Géopolitique et Sciences Politiques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Humanités, Littérature et Philosophie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Langues, Littérature et Cultures Etrangères (LLCE) Anglais et Espagnol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Mathématiques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Physique-Chimie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Sciences de la Vie et de la Terre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Sciences Economiques et Sociales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Numérique et Sciences de l’Informatique (</a:t>
            </a:r>
            <a:r>
              <a:rPr lang="fr-FR" sz="2400" dirty="0" smtClean="0">
                <a:latin typeface="Garamond" panose="02020404030301010803" pitchFamily="18" charset="0"/>
              </a:rPr>
              <a:t>NSI)</a:t>
            </a:r>
            <a:endParaRPr lang="fr-FR" sz="2400" dirty="0">
              <a:latin typeface="Garamond" panose="02020404030301010803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2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798" y="1084814"/>
            <a:ext cx="9366325" cy="114300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chemeClr val="bg2">
                    <a:lumMod val="50000"/>
                  </a:schemeClr>
                </a:solidFill>
              </a:rPr>
              <a:t>L’ACCOMPAGNEMENT DES ELEVES </a:t>
            </a:r>
            <a:br>
              <a:rPr lang="fr-FR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Tutorat, réunions de suivi, Cours de langue à effectif réduit (plus d’HEURES EN CLASSE EURO ANGLAIS), dédoublement en sciences expérimentales (sur tous les niveaux)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1" u="sng" dirty="0" smtClean="0">
                <a:solidFill>
                  <a:schemeClr val="accent3">
                    <a:lumMod val="75000"/>
                  </a:schemeClr>
                </a:solidFill>
              </a:rPr>
              <a:t>Réussir son entrée et sa classe de 2</a:t>
            </a:r>
            <a:r>
              <a:rPr lang="fr-FR" b="1" i="1" u="sng" baseline="30000" dirty="0" smtClean="0">
                <a:solidFill>
                  <a:schemeClr val="accent3">
                    <a:lumMod val="75000"/>
                  </a:schemeClr>
                </a:solidFill>
              </a:rPr>
              <a:t>nde</a:t>
            </a:r>
            <a:endParaRPr lang="fr-FR" b="1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* Accompagnement personnalisé et orientation</a:t>
            </a:r>
          </a:p>
          <a:p>
            <a:pPr>
              <a:buFontTx/>
              <a:buChar char="-"/>
            </a:pPr>
            <a:r>
              <a:rPr lang="fr-FR" dirty="0" smtClean="0"/>
              <a:t>1H avec le professeur principal sur le projet personnel et l’orientation</a:t>
            </a:r>
          </a:p>
          <a:p>
            <a:pPr>
              <a:buFontTx/>
              <a:buChar char="-"/>
            </a:pPr>
            <a:r>
              <a:rPr lang="fr-FR" dirty="0" smtClean="0"/>
              <a:t>1H (soutien maths / français ou approfondissement pour préparer le futur Grand Oral)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* Devoirs communs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* Evaluations chiffrée et par compétences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fr-FR" b="1" i="1" u="sng" dirty="0" smtClean="0">
                <a:solidFill>
                  <a:schemeClr val="accent3">
                    <a:lumMod val="75000"/>
                  </a:schemeClr>
                </a:solidFill>
              </a:rPr>
              <a:t>Réussir son Baccalauréat 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* Accompagnement disciplinaire </a:t>
            </a:r>
            <a:r>
              <a:rPr lang="fr-FR" dirty="0" smtClean="0"/>
              <a:t>dans les spécialités et renforcement de l’horaire de français en première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* Devoirs sur table le samedi matin (5 samedis), </a:t>
            </a:r>
            <a:r>
              <a:rPr lang="fr-FR" b="1" i="1" dirty="0" smtClean="0"/>
              <a:t>entraînement aux </a:t>
            </a:r>
            <a:r>
              <a:rPr lang="fr-FR" b="1" i="1" dirty="0" smtClean="0">
                <a:solidFill>
                  <a:schemeClr val="accent2"/>
                </a:solidFill>
              </a:rPr>
              <a:t>oraux de français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* Cours méthodologiques </a:t>
            </a:r>
            <a:r>
              <a:rPr lang="fr-FR" dirty="0" smtClean="0"/>
              <a:t>et rattrapage en cas de besoin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8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Procédures d’orientation et d’affectation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89887" y="2313432"/>
            <a:ext cx="9305327" cy="3493008"/>
          </a:xfrm>
        </p:spPr>
        <p:txBody>
          <a:bodyPr/>
          <a:lstStyle/>
          <a:p>
            <a:r>
              <a:rPr lang="fr-FR" dirty="0" smtClean="0"/>
              <a:t>Ces </a:t>
            </a:r>
            <a:r>
              <a:rPr lang="fr-FR" dirty="0" smtClean="0"/>
              <a:t>étapes </a:t>
            </a:r>
            <a:r>
              <a:rPr lang="fr-FR" dirty="0" smtClean="0"/>
              <a:t>se déroulent au collège</a:t>
            </a:r>
          </a:p>
          <a:p>
            <a:r>
              <a:rPr lang="fr-FR" dirty="0" smtClean="0"/>
              <a:t>Il est possible de venir faire une ½ journée en immersion en voie professionnelle </a:t>
            </a:r>
            <a:r>
              <a:rPr lang="fr-FR" dirty="0" smtClean="0"/>
              <a:t>et technologique(contacter </a:t>
            </a:r>
            <a:r>
              <a:rPr lang="fr-FR" dirty="0" smtClean="0"/>
              <a:t>le secrétariat)</a:t>
            </a:r>
          </a:p>
          <a:p>
            <a:r>
              <a:rPr lang="fr-FR" dirty="0" smtClean="0"/>
              <a:t>Une information sur les options LV3 Italien et Cinéma audio visuel se fera dans les collèges, possibilité également de venir sur place suivre un cours (contacter le secrétariat)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36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817465"/>
          </a:xfrm>
        </p:spPr>
        <p:txBody>
          <a:bodyPr/>
          <a:lstStyle/>
          <a:p>
            <a:r>
              <a:rPr lang="fr-FR" dirty="0" smtClean="0"/>
              <a:t>Site internet </a:t>
            </a: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</a:rPr>
              <a:t>(en cours de rénovation)</a:t>
            </a:r>
            <a:endParaRPr lang="fr-FR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64" y="1975757"/>
            <a:ext cx="7682593" cy="40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66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193</TotalTime>
  <Words>441</Words>
  <Application>Microsoft Office PowerPoint</Application>
  <PresentationFormat>Personnalisé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Austin</vt:lpstr>
      <vt:lpstr>                                      information familles des élèves de 3ème Rentrée 2021</vt:lpstr>
      <vt:lpstr>Spécificité rentrée 2021</vt:lpstr>
      <vt:lpstr>Présentation du lycée</vt:lpstr>
      <vt:lpstr>Des conditions propices aux apprentissages</vt:lpstr>
      <vt:lpstr>Les enseignements spécifiques et les options</vt:lpstr>
      <vt:lpstr>LES SPECIALITES EN CLASSE DE  PREMIERE</vt:lpstr>
      <vt:lpstr>L’ACCOMPAGNEMENT DES ELEVES  Tutorat, réunions de suivi, Cours de langue à effectif réduit (plus d’HEURES EN CLASSE EURO ANGLAIS), dédoublement en sciences expérimentales (sur tous les niveaux)</vt:lpstr>
      <vt:lpstr>Procédures d’orientation et d’affectation</vt:lpstr>
      <vt:lpstr>Site internet (en cours de rénovation)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du lycee louise weiss D’ACHERES</dc:title>
  <dc:creator>reunion</dc:creator>
  <cp:lastModifiedBy>proviseur</cp:lastModifiedBy>
  <cp:revision>32</cp:revision>
  <dcterms:created xsi:type="dcterms:W3CDTF">2019-01-30T09:44:31Z</dcterms:created>
  <dcterms:modified xsi:type="dcterms:W3CDTF">2021-03-22T08:50:22Z</dcterms:modified>
</cp:coreProperties>
</file>