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5.xml" ContentType="application/vnd.openxmlformats-officedocument.presentationml.tag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6.xml" ContentType="application/vnd.openxmlformats-officedocument.presentationml.tags+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7.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8.xml" ContentType="application/vnd.openxmlformats-officedocument.presentationml.tags+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5"/>
  </p:notesMasterIdLst>
  <p:sldIdLst>
    <p:sldId id="256" r:id="rId2"/>
    <p:sldId id="282" r:id="rId3"/>
    <p:sldId id="335" r:id="rId4"/>
    <p:sldId id="336" r:id="rId5"/>
    <p:sldId id="337" r:id="rId6"/>
    <p:sldId id="338" r:id="rId7"/>
    <p:sldId id="258" r:id="rId8"/>
    <p:sldId id="259" r:id="rId9"/>
    <p:sldId id="260" r:id="rId10"/>
    <p:sldId id="261" r:id="rId11"/>
    <p:sldId id="262" r:id="rId12"/>
    <p:sldId id="279" r:id="rId13"/>
    <p:sldId id="342" r:id="rId14"/>
    <p:sldId id="324" r:id="rId15"/>
    <p:sldId id="280" r:id="rId16"/>
    <p:sldId id="325" r:id="rId17"/>
    <p:sldId id="344" r:id="rId18"/>
    <p:sldId id="290" r:id="rId19"/>
    <p:sldId id="349" r:id="rId20"/>
    <p:sldId id="327" r:id="rId21"/>
    <p:sldId id="355" r:id="rId22"/>
    <p:sldId id="357" r:id="rId23"/>
    <p:sldId id="358" r:id="rId24"/>
    <p:sldId id="359" r:id="rId25"/>
    <p:sldId id="329" r:id="rId26"/>
    <p:sldId id="346" r:id="rId27"/>
    <p:sldId id="347" r:id="rId28"/>
    <p:sldId id="348" r:id="rId29"/>
    <p:sldId id="263" r:id="rId30"/>
    <p:sldId id="266" r:id="rId31"/>
    <p:sldId id="267" r:id="rId32"/>
    <p:sldId id="268" r:id="rId33"/>
    <p:sldId id="269" r:id="rId34"/>
    <p:sldId id="270" r:id="rId35"/>
    <p:sldId id="271" r:id="rId36"/>
    <p:sldId id="272" r:id="rId37"/>
    <p:sldId id="273" r:id="rId38"/>
    <p:sldId id="274" r:id="rId39"/>
    <p:sldId id="275" r:id="rId40"/>
    <p:sldId id="276" r:id="rId41"/>
    <p:sldId id="298" r:id="rId42"/>
    <p:sldId id="278" r:id="rId43"/>
    <p:sldId id="352" r:id="rId44"/>
    <p:sldId id="356" r:id="rId45"/>
    <p:sldId id="354" r:id="rId46"/>
    <p:sldId id="341" r:id="rId47"/>
    <p:sldId id="330" r:id="rId48"/>
    <p:sldId id="332" r:id="rId49"/>
    <p:sldId id="339" r:id="rId50"/>
    <p:sldId id="331" r:id="rId51"/>
    <p:sldId id="293" r:id="rId52"/>
    <p:sldId id="334" r:id="rId53"/>
    <p:sldId id="297" r:id="rId54"/>
  </p:sldIdLst>
  <p:sldSz cx="12192000" cy="6858000"/>
  <p:notesSz cx="6819900" cy="9931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p:scale>
          <a:sx n="116" d="100"/>
          <a:sy n="116" d="100"/>
        </p:scale>
        <p:origin x="102"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DF0DDA-6C25-45B2-8C1D-3778AF005115}"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fr-FR"/>
        </a:p>
      </dgm:t>
    </dgm:pt>
    <dgm:pt modelId="{C31D3902-E7D6-4B17-90E2-0D127D151447}">
      <dgm:prSet phldrT="[Texte]"/>
      <dgm:spPr/>
      <dgm:t>
        <a:bodyPr/>
        <a:lstStyle/>
        <a:p>
          <a:r>
            <a:rPr lang="fr-FR" dirty="0" smtClean="0"/>
            <a:t>C’est-à-dire ?</a:t>
          </a:r>
          <a:endParaRPr lang="fr-FR" dirty="0"/>
        </a:p>
      </dgm:t>
    </dgm:pt>
    <dgm:pt modelId="{61497EEF-02D2-4CFF-AD74-C7B21547F30B}" type="parTrans" cxnId="{C5ED1198-02D1-4F31-A898-1047D150284B}">
      <dgm:prSet/>
      <dgm:spPr/>
      <dgm:t>
        <a:bodyPr/>
        <a:lstStyle/>
        <a:p>
          <a:endParaRPr lang="fr-FR"/>
        </a:p>
      </dgm:t>
    </dgm:pt>
    <dgm:pt modelId="{DFAC5D07-DF5B-4B9A-B5FB-AB561D428BFF}" type="sibTrans" cxnId="{C5ED1198-02D1-4F31-A898-1047D150284B}">
      <dgm:prSet/>
      <dgm:spPr/>
      <dgm:t>
        <a:bodyPr/>
        <a:lstStyle/>
        <a:p>
          <a:endParaRPr lang="fr-FR"/>
        </a:p>
      </dgm:t>
    </dgm:pt>
    <dgm:pt modelId="{E8F2B471-A70A-41FB-95C3-FD7AD39E96A2}">
      <dgm:prSet phldrT="[Texte]"/>
      <dgm:spPr/>
      <dgm:t>
        <a:bodyPr/>
        <a:lstStyle/>
        <a:p>
          <a:r>
            <a:rPr lang="fr-FR" dirty="0" smtClean="0"/>
            <a:t>Economie</a:t>
          </a:r>
          <a:endParaRPr lang="fr-FR" dirty="0"/>
        </a:p>
      </dgm:t>
    </dgm:pt>
    <dgm:pt modelId="{17CC0971-988B-4CE3-8C7B-C0C0C7098775}" type="parTrans" cxnId="{53411DAA-67AF-4C29-8B77-15310B192D77}">
      <dgm:prSet/>
      <dgm:spPr/>
      <dgm:t>
        <a:bodyPr/>
        <a:lstStyle/>
        <a:p>
          <a:endParaRPr lang="fr-FR"/>
        </a:p>
      </dgm:t>
    </dgm:pt>
    <dgm:pt modelId="{AA5F335D-D2FA-4E0A-8BB0-61C28EB501B6}" type="sibTrans" cxnId="{53411DAA-67AF-4C29-8B77-15310B192D77}">
      <dgm:prSet/>
      <dgm:spPr/>
      <dgm:t>
        <a:bodyPr/>
        <a:lstStyle/>
        <a:p>
          <a:endParaRPr lang="fr-FR"/>
        </a:p>
      </dgm:t>
    </dgm:pt>
    <dgm:pt modelId="{A619E06F-5752-4224-A549-64F77124DB20}">
      <dgm:prSet phldrT="[Texte]"/>
      <dgm:spPr/>
      <dgm:t>
        <a:bodyPr/>
        <a:lstStyle/>
        <a:p>
          <a:r>
            <a:rPr lang="fr-FR" dirty="0" smtClean="0"/>
            <a:t>Sociologie</a:t>
          </a:r>
          <a:endParaRPr lang="fr-FR" dirty="0"/>
        </a:p>
      </dgm:t>
    </dgm:pt>
    <dgm:pt modelId="{A500830C-0B74-45B6-BDF9-5352A607D92F}" type="parTrans" cxnId="{5EF38836-DD45-4FDE-A123-9339ED5CFE5D}">
      <dgm:prSet/>
      <dgm:spPr/>
      <dgm:t>
        <a:bodyPr/>
        <a:lstStyle/>
        <a:p>
          <a:endParaRPr lang="fr-FR"/>
        </a:p>
      </dgm:t>
    </dgm:pt>
    <dgm:pt modelId="{1351206A-0C5B-428B-9AF0-E15E5DAE5A20}" type="sibTrans" cxnId="{5EF38836-DD45-4FDE-A123-9339ED5CFE5D}">
      <dgm:prSet/>
      <dgm:spPr/>
      <dgm:t>
        <a:bodyPr/>
        <a:lstStyle/>
        <a:p>
          <a:endParaRPr lang="fr-FR"/>
        </a:p>
      </dgm:t>
    </dgm:pt>
    <dgm:pt modelId="{4A5B2684-EE95-408C-94AF-9F17016BF597}">
      <dgm:prSet phldrT="[Texte]"/>
      <dgm:spPr/>
      <dgm:t>
        <a:bodyPr/>
        <a:lstStyle/>
        <a:p>
          <a:r>
            <a:rPr lang="fr-FR" dirty="0" smtClean="0"/>
            <a:t>Quels enjeux ?</a:t>
          </a:r>
          <a:endParaRPr lang="fr-FR" dirty="0"/>
        </a:p>
      </dgm:t>
    </dgm:pt>
    <dgm:pt modelId="{891AD472-2C06-40D5-92DD-6E2B41E4DA46}" type="parTrans" cxnId="{8D9FF714-C677-4E77-B3AE-20F198E6EA27}">
      <dgm:prSet/>
      <dgm:spPr/>
      <dgm:t>
        <a:bodyPr/>
        <a:lstStyle/>
        <a:p>
          <a:endParaRPr lang="fr-FR"/>
        </a:p>
      </dgm:t>
    </dgm:pt>
    <dgm:pt modelId="{8146364F-79F9-4C59-9D6C-13751F967226}" type="sibTrans" cxnId="{8D9FF714-C677-4E77-B3AE-20F198E6EA27}">
      <dgm:prSet/>
      <dgm:spPr/>
      <dgm:t>
        <a:bodyPr/>
        <a:lstStyle/>
        <a:p>
          <a:endParaRPr lang="fr-FR"/>
        </a:p>
      </dgm:t>
    </dgm:pt>
    <dgm:pt modelId="{8924EA75-7E57-46BE-A232-4E53F69C740D}">
      <dgm:prSet phldrT="[Texte]"/>
      <dgm:spPr/>
      <dgm:t>
        <a:bodyPr/>
        <a:lstStyle/>
        <a:p>
          <a:r>
            <a:rPr lang="fr-FR" dirty="0" smtClean="0"/>
            <a:t>Contribuer à la formation intellectuelle des élèves</a:t>
          </a:r>
          <a:endParaRPr lang="fr-FR" dirty="0"/>
        </a:p>
      </dgm:t>
    </dgm:pt>
    <dgm:pt modelId="{D5A1B615-51FB-4E5F-A9CD-5EDD639BE3A1}" type="parTrans" cxnId="{B6F56712-70CF-4F73-8317-7C8417B007CD}">
      <dgm:prSet/>
      <dgm:spPr/>
      <dgm:t>
        <a:bodyPr/>
        <a:lstStyle/>
        <a:p>
          <a:endParaRPr lang="fr-FR"/>
        </a:p>
      </dgm:t>
    </dgm:pt>
    <dgm:pt modelId="{E8DE7A4A-C1DE-4E58-8CEB-5002B8867F65}" type="sibTrans" cxnId="{B6F56712-70CF-4F73-8317-7C8417B007CD}">
      <dgm:prSet/>
      <dgm:spPr/>
      <dgm:t>
        <a:bodyPr/>
        <a:lstStyle/>
        <a:p>
          <a:endParaRPr lang="fr-FR"/>
        </a:p>
      </dgm:t>
    </dgm:pt>
    <dgm:pt modelId="{3B22B16E-4C86-4101-AD27-929637F9406F}">
      <dgm:prSet phldrT="[Texte]"/>
      <dgm:spPr/>
      <dgm:t>
        <a:bodyPr/>
        <a:lstStyle/>
        <a:p>
          <a:r>
            <a:rPr lang="fr-FR" dirty="0" smtClean="0"/>
            <a:t>Et après ? Quelles orientations ?</a:t>
          </a:r>
          <a:endParaRPr lang="fr-FR" dirty="0"/>
        </a:p>
      </dgm:t>
    </dgm:pt>
    <dgm:pt modelId="{7AECA3E2-0890-4BE5-9D68-495E14993682}" type="parTrans" cxnId="{EF55153E-ED3D-4098-912F-5ED31011FA92}">
      <dgm:prSet/>
      <dgm:spPr/>
      <dgm:t>
        <a:bodyPr/>
        <a:lstStyle/>
        <a:p>
          <a:endParaRPr lang="fr-FR"/>
        </a:p>
      </dgm:t>
    </dgm:pt>
    <dgm:pt modelId="{FE929071-92AD-4F7E-A20A-EC02C565D543}" type="sibTrans" cxnId="{EF55153E-ED3D-4098-912F-5ED31011FA92}">
      <dgm:prSet/>
      <dgm:spPr/>
      <dgm:t>
        <a:bodyPr/>
        <a:lstStyle/>
        <a:p>
          <a:endParaRPr lang="fr-FR"/>
        </a:p>
      </dgm:t>
    </dgm:pt>
    <dgm:pt modelId="{C92FF8B1-D537-4B4D-A4CA-A54F03F45043}">
      <dgm:prSet phldrT="[Texte]"/>
      <dgm:spPr/>
      <dgm:t>
        <a:bodyPr/>
        <a:lstStyle/>
        <a:p>
          <a:r>
            <a:rPr lang="fr-FR" dirty="0" smtClean="0"/>
            <a:t>Les parcours en commerce (Grandes écoles, Eco-Gestion à l’université, les filières courtes)</a:t>
          </a:r>
          <a:endParaRPr lang="fr-FR" dirty="0"/>
        </a:p>
      </dgm:t>
    </dgm:pt>
    <dgm:pt modelId="{1E0697C1-7719-472A-A687-91EF95CB1EE5}" type="parTrans" cxnId="{801425EC-6D25-42BA-BB25-E4C38EF71B16}">
      <dgm:prSet/>
      <dgm:spPr/>
      <dgm:t>
        <a:bodyPr/>
        <a:lstStyle/>
        <a:p>
          <a:endParaRPr lang="fr-FR"/>
        </a:p>
      </dgm:t>
    </dgm:pt>
    <dgm:pt modelId="{F83346DB-4F98-42FC-9831-265EC2C3B9F7}" type="sibTrans" cxnId="{801425EC-6D25-42BA-BB25-E4C38EF71B16}">
      <dgm:prSet/>
      <dgm:spPr/>
      <dgm:t>
        <a:bodyPr/>
        <a:lstStyle/>
        <a:p>
          <a:endParaRPr lang="fr-FR"/>
        </a:p>
      </dgm:t>
    </dgm:pt>
    <dgm:pt modelId="{4AF511C1-6F3A-4A87-94DC-43543D5FCAAF}">
      <dgm:prSet phldrT="[Texte]"/>
      <dgm:spPr/>
      <dgm:t>
        <a:bodyPr/>
        <a:lstStyle/>
        <a:p>
          <a:r>
            <a:rPr lang="fr-FR" dirty="0" smtClean="0"/>
            <a:t>Sciences politiques</a:t>
          </a:r>
          <a:endParaRPr lang="fr-FR" dirty="0"/>
        </a:p>
      </dgm:t>
    </dgm:pt>
    <dgm:pt modelId="{973E66AB-5FB5-40D5-BF5B-8E5162E24C66}" type="parTrans" cxnId="{6378CBFF-7033-4F0A-A68E-FE7C16CF5917}">
      <dgm:prSet/>
      <dgm:spPr/>
      <dgm:t>
        <a:bodyPr/>
        <a:lstStyle/>
        <a:p>
          <a:endParaRPr lang="fr-FR"/>
        </a:p>
      </dgm:t>
    </dgm:pt>
    <dgm:pt modelId="{E016D9A3-28FE-430B-9D68-1D75FA34B287}" type="sibTrans" cxnId="{6378CBFF-7033-4F0A-A68E-FE7C16CF5917}">
      <dgm:prSet/>
      <dgm:spPr/>
      <dgm:t>
        <a:bodyPr/>
        <a:lstStyle/>
        <a:p>
          <a:endParaRPr lang="fr-FR"/>
        </a:p>
      </dgm:t>
    </dgm:pt>
    <dgm:pt modelId="{A962D36D-8394-4B07-9237-5143BE277666}">
      <dgm:prSet phldrT="[Texte]"/>
      <dgm:spPr/>
      <dgm:t>
        <a:bodyPr/>
        <a:lstStyle/>
        <a:p>
          <a:r>
            <a:rPr lang="fr-FR" dirty="0" smtClean="0"/>
            <a:t>Préparer les élèves au post-baccalauréat</a:t>
          </a:r>
          <a:endParaRPr lang="fr-FR" dirty="0"/>
        </a:p>
      </dgm:t>
    </dgm:pt>
    <dgm:pt modelId="{06061D9B-FE09-47BD-86E5-8048B9A29D82}" type="parTrans" cxnId="{6BD3D510-11CF-4CAE-BAA9-985D9C4C90BE}">
      <dgm:prSet/>
      <dgm:spPr/>
      <dgm:t>
        <a:bodyPr/>
        <a:lstStyle/>
        <a:p>
          <a:endParaRPr lang="fr-FR"/>
        </a:p>
      </dgm:t>
    </dgm:pt>
    <dgm:pt modelId="{A8DAD08E-5970-4A83-B341-6A4FA13F7D96}" type="sibTrans" cxnId="{6BD3D510-11CF-4CAE-BAA9-985D9C4C90BE}">
      <dgm:prSet/>
      <dgm:spPr/>
      <dgm:t>
        <a:bodyPr/>
        <a:lstStyle/>
        <a:p>
          <a:endParaRPr lang="fr-FR"/>
        </a:p>
      </dgm:t>
    </dgm:pt>
    <dgm:pt modelId="{0B565172-B829-44C4-8A95-825E4FF3FA0E}">
      <dgm:prSet phldrT="[Texte]"/>
      <dgm:spPr/>
      <dgm:t>
        <a:bodyPr/>
        <a:lstStyle/>
        <a:p>
          <a:r>
            <a:rPr lang="fr-FR" dirty="0" smtClean="0"/>
            <a:t>Contribuer à la formation civique des élèves</a:t>
          </a:r>
          <a:endParaRPr lang="fr-FR" dirty="0"/>
        </a:p>
      </dgm:t>
    </dgm:pt>
    <dgm:pt modelId="{4518C67E-C29B-45EF-83DC-19FA99996695}" type="parTrans" cxnId="{95806E4F-1BF5-4D1B-940E-5E972DE79DD6}">
      <dgm:prSet/>
      <dgm:spPr/>
      <dgm:t>
        <a:bodyPr/>
        <a:lstStyle/>
        <a:p>
          <a:endParaRPr lang="fr-FR"/>
        </a:p>
      </dgm:t>
    </dgm:pt>
    <dgm:pt modelId="{74BF2308-E63A-421D-9570-66AC24CB4046}" type="sibTrans" cxnId="{95806E4F-1BF5-4D1B-940E-5E972DE79DD6}">
      <dgm:prSet/>
      <dgm:spPr/>
      <dgm:t>
        <a:bodyPr/>
        <a:lstStyle/>
        <a:p>
          <a:endParaRPr lang="fr-FR"/>
        </a:p>
      </dgm:t>
    </dgm:pt>
    <dgm:pt modelId="{5A086E70-31EC-41B9-A251-3E05ACDCA85C}">
      <dgm:prSet phldrT="[Texte]"/>
      <dgm:spPr/>
      <dgm:t>
        <a:bodyPr/>
        <a:lstStyle/>
        <a:p>
          <a:r>
            <a:rPr lang="fr-FR" dirty="0" smtClean="0"/>
            <a:t>Les parcours en sciences humaines (sociologie, sciences sociales, Histoire, Géographie)</a:t>
          </a:r>
          <a:endParaRPr lang="fr-FR" dirty="0"/>
        </a:p>
      </dgm:t>
    </dgm:pt>
    <dgm:pt modelId="{DE0B79BE-C630-4300-9A56-FB2358054988}" type="parTrans" cxnId="{7756AA58-D6E6-4A97-AC39-89FCB079E21D}">
      <dgm:prSet/>
      <dgm:spPr/>
      <dgm:t>
        <a:bodyPr/>
        <a:lstStyle/>
        <a:p>
          <a:endParaRPr lang="fr-FR"/>
        </a:p>
      </dgm:t>
    </dgm:pt>
    <dgm:pt modelId="{A7BE7D29-65AC-4239-8832-0905D3B961FD}" type="sibTrans" cxnId="{7756AA58-D6E6-4A97-AC39-89FCB079E21D}">
      <dgm:prSet/>
      <dgm:spPr/>
      <dgm:t>
        <a:bodyPr/>
        <a:lstStyle/>
        <a:p>
          <a:endParaRPr lang="fr-FR"/>
        </a:p>
      </dgm:t>
    </dgm:pt>
    <dgm:pt modelId="{8C5C2B70-05D7-4A6A-9D3D-A72D4BC1D6B8}">
      <dgm:prSet phldrT="[Texte]"/>
      <dgm:spPr/>
      <dgm:t>
        <a:bodyPr/>
        <a:lstStyle/>
        <a:p>
          <a:r>
            <a:rPr lang="fr-FR" dirty="0" smtClean="0"/>
            <a:t>Les parcours droit et sciences politiques (filière droit à l’université, les IEP Paris et province)</a:t>
          </a:r>
          <a:endParaRPr lang="fr-FR" dirty="0"/>
        </a:p>
      </dgm:t>
    </dgm:pt>
    <dgm:pt modelId="{00C85375-9B25-4F7C-B17C-1D775C120C1E}" type="parTrans" cxnId="{F6FC8885-DA9F-452E-9E37-7294DAC872C9}">
      <dgm:prSet/>
      <dgm:spPr/>
      <dgm:t>
        <a:bodyPr/>
        <a:lstStyle/>
        <a:p>
          <a:endParaRPr lang="fr-FR"/>
        </a:p>
      </dgm:t>
    </dgm:pt>
    <dgm:pt modelId="{904DDB22-24BC-409B-B691-8EC57D27CAAC}" type="sibTrans" cxnId="{F6FC8885-DA9F-452E-9E37-7294DAC872C9}">
      <dgm:prSet/>
      <dgm:spPr/>
      <dgm:t>
        <a:bodyPr/>
        <a:lstStyle/>
        <a:p>
          <a:endParaRPr lang="fr-FR"/>
        </a:p>
      </dgm:t>
    </dgm:pt>
    <dgm:pt modelId="{95612D1C-1C80-4407-A6EB-A56890879A87}">
      <dgm:prSet/>
      <dgm:spPr/>
      <dgm:t>
        <a:bodyPr/>
        <a:lstStyle/>
        <a:p>
          <a:r>
            <a:rPr lang="fr-FR" dirty="0" smtClean="0"/>
            <a:t>Quel programme ?</a:t>
          </a:r>
          <a:endParaRPr lang="fr-FR" dirty="0"/>
        </a:p>
      </dgm:t>
    </dgm:pt>
    <dgm:pt modelId="{6E23FB5F-FBDE-4728-AD92-3CB1CDE89633}" type="parTrans" cxnId="{2B693589-A2F5-453A-BBEE-6CC3C7FE571C}">
      <dgm:prSet/>
      <dgm:spPr/>
      <dgm:t>
        <a:bodyPr/>
        <a:lstStyle/>
        <a:p>
          <a:endParaRPr lang="fr-FR"/>
        </a:p>
      </dgm:t>
    </dgm:pt>
    <dgm:pt modelId="{7240B26C-F8F9-4AF0-96C5-7B6C3DD921A9}" type="sibTrans" cxnId="{2B693589-A2F5-453A-BBEE-6CC3C7FE571C}">
      <dgm:prSet/>
      <dgm:spPr/>
      <dgm:t>
        <a:bodyPr/>
        <a:lstStyle/>
        <a:p>
          <a:endParaRPr lang="fr-FR"/>
        </a:p>
      </dgm:t>
    </dgm:pt>
    <dgm:pt modelId="{295EF17B-52CE-4095-B04E-1BB42F7ED701}">
      <dgm:prSet/>
      <dgm:spPr/>
      <dgm:t>
        <a:bodyPr/>
        <a:lstStyle/>
        <a:p>
          <a:r>
            <a:rPr lang="fr-FR" dirty="0" smtClean="0"/>
            <a:t>En Economie : Le marché concurrentiel, le financement de l’activité économique, la monnaie</a:t>
          </a:r>
          <a:endParaRPr lang="fr-FR" dirty="0"/>
        </a:p>
      </dgm:t>
    </dgm:pt>
    <dgm:pt modelId="{051D0F75-64BA-4073-8BC6-8B9C8AE61782}" type="parTrans" cxnId="{408BDBF6-737E-4CB5-B597-A45035C48735}">
      <dgm:prSet/>
      <dgm:spPr/>
      <dgm:t>
        <a:bodyPr/>
        <a:lstStyle/>
        <a:p>
          <a:endParaRPr lang="fr-FR"/>
        </a:p>
      </dgm:t>
    </dgm:pt>
    <dgm:pt modelId="{1C1F3DA7-32F2-4C26-9E9D-EA0658102D63}" type="sibTrans" cxnId="{408BDBF6-737E-4CB5-B597-A45035C48735}">
      <dgm:prSet/>
      <dgm:spPr/>
      <dgm:t>
        <a:bodyPr/>
        <a:lstStyle/>
        <a:p>
          <a:endParaRPr lang="fr-FR"/>
        </a:p>
      </dgm:t>
    </dgm:pt>
    <dgm:pt modelId="{45709769-171C-4DD4-A021-BC08A95E1385}">
      <dgm:prSet/>
      <dgm:spPr/>
      <dgm:t>
        <a:bodyPr/>
        <a:lstStyle/>
        <a:p>
          <a:r>
            <a:rPr lang="fr-FR" dirty="0" smtClean="0"/>
            <a:t>En Sociologie :  Socialisation et lien social, la déviance et le contrôle</a:t>
          </a:r>
          <a:endParaRPr lang="fr-FR" dirty="0"/>
        </a:p>
      </dgm:t>
    </dgm:pt>
    <dgm:pt modelId="{03C2554B-8B0D-4EBF-90E0-744CA15CAA8B}" type="parTrans" cxnId="{468CDD78-9A70-4D29-8ABE-971401035725}">
      <dgm:prSet/>
      <dgm:spPr/>
      <dgm:t>
        <a:bodyPr/>
        <a:lstStyle/>
        <a:p>
          <a:endParaRPr lang="fr-FR"/>
        </a:p>
      </dgm:t>
    </dgm:pt>
    <dgm:pt modelId="{EE9B3DA6-AFE1-458A-A6E2-D9AF4AD8F4A9}" type="sibTrans" cxnId="{468CDD78-9A70-4D29-8ABE-971401035725}">
      <dgm:prSet/>
      <dgm:spPr/>
      <dgm:t>
        <a:bodyPr/>
        <a:lstStyle/>
        <a:p>
          <a:endParaRPr lang="fr-FR"/>
        </a:p>
      </dgm:t>
    </dgm:pt>
    <dgm:pt modelId="{791F1804-29ED-471F-9985-CC9FE2E3A5F8}">
      <dgm:prSet/>
      <dgm:spPr/>
      <dgm:t>
        <a:bodyPr/>
        <a:lstStyle/>
        <a:p>
          <a:r>
            <a:rPr lang="fr-FR" dirty="0" smtClean="0"/>
            <a:t>En Sciences politiques : construction de l’opinion publique, le vote</a:t>
          </a:r>
          <a:endParaRPr lang="fr-FR" dirty="0"/>
        </a:p>
      </dgm:t>
    </dgm:pt>
    <dgm:pt modelId="{C0556B91-64FD-4EFD-B314-695077463677}" type="parTrans" cxnId="{2C1BDADC-1165-4350-BD96-20E54245D5E3}">
      <dgm:prSet/>
      <dgm:spPr/>
      <dgm:t>
        <a:bodyPr/>
        <a:lstStyle/>
        <a:p>
          <a:endParaRPr lang="fr-FR"/>
        </a:p>
      </dgm:t>
    </dgm:pt>
    <dgm:pt modelId="{61189B94-92A7-457C-8C07-B382384D4F3F}" type="sibTrans" cxnId="{2C1BDADC-1165-4350-BD96-20E54245D5E3}">
      <dgm:prSet/>
      <dgm:spPr/>
      <dgm:t>
        <a:bodyPr/>
        <a:lstStyle/>
        <a:p>
          <a:endParaRPr lang="fr-FR"/>
        </a:p>
      </dgm:t>
    </dgm:pt>
    <dgm:pt modelId="{751D4626-C90B-4A29-9BF8-B4A9ACB48CA3}">
      <dgm:prSet/>
      <dgm:spPr/>
      <dgm:t>
        <a:bodyPr/>
        <a:lstStyle/>
        <a:p>
          <a:r>
            <a:rPr lang="fr-FR" dirty="0" smtClean="0"/>
            <a:t>Regards croisés : la protection sociale, l’entreprise</a:t>
          </a:r>
          <a:endParaRPr lang="fr-FR" dirty="0"/>
        </a:p>
      </dgm:t>
    </dgm:pt>
    <dgm:pt modelId="{CF384133-9E62-4EA4-B715-27303606F75E}" type="parTrans" cxnId="{4C3C134F-45A5-49F7-A2DE-79B26D9B63CE}">
      <dgm:prSet/>
      <dgm:spPr/>
      <dgm:t>
        <a:bodyPr/>
        <a:lstStyle/>
        <a:p>
          <a:endParaRPr lang="fr-FR"/>
        </a:p>
      </dgm:t>
    </dgm:pt>
    <dgm:pt modelId="{FE72DA94-E716-4D18-A53D-A8DD9E3BB4A0}" type="sibTrans" cxnId="{4C3C134F-45A5-49F7-A2DE-79B26D9B63CE}">
      <dgm:prSet/>
      <dgm:spPr/>
      <dgm:t>
        <a:bodyPr/>
        <a:lstStyle/>
        <a:p>
          <a:endParaRPr lang="fr-FR"/>
        </a:p>
      </dgm:t>
    </dgm:pt>
    <dgm:pt modelId="{53774D7A-BCC7-436E-B067-7660A4D318B4}" type="pres">
      <dgm:prSet presAssocID="{00DF0DDA-6C25-45B2-8C1D-3778AF005115}" presName="linearFlow" presStyleCnt="0">
        <dgm:presLayoutVars>
          <dgm:dir/>
          <dgm:animLvl val="lvl"/>
          <dgm:resizeHandles val="exact"/>
        </dgm:presLayoutVars>
      </dgm:prSet>
      <dgm:spPr/>
      <dgm:t>
        <a:bodyPr/>
        <a:lstStyle/>
        <a:p>
          <a:endParaRPr lang="fr-FR"/>
        </a:p>
      </dgm:t>
    </dgm:pt>
    <dgm:pt modelId="{4C7BCB9A-197B-46CD-BDAF-EE6A4D06506A}" type="pres">
      <dgm:prSet presAssocID="{C31D3902-E7D6-4B17-90E2-0D127D151447}" presName="composite" presStyleCnt="0"/>
      <dgm:spPr/>
    </dgm:pt>
    <dgm:pt modelId="{FEB78D16-8E4C-4563-8809-8BF82617E4E8}" type="pres">
      <dgm:prSet presAssocID="{C31D3902-E7D6-4B17-90E2-0D127D151447}" presName="parentText" presStyleLbl="alignNode1" presStyleIdx="0" presStyleCnt="4">
        <dgm:presLayoutVars>
          <dgm:chMax val="1"/>
          <dgm:bulletEnabled val="1"/>
        </dgm:presLayoutVars>
      </dgm:prSet>
      <dgm:spPr/>
      <dgm:t>
        <a:bodyPr/>
        <a:lstStyle/>
        <a:p>
          <a:endParaRPr lang="fr-FR"/>
        </a:p>
      </dgm:t>
    </dgm:pt>
    <dgm:pt modelId="{A5287E90-B8D8-450D-B140-EE8DC5BDD0BB}" type="pres">
      <dgm:prSet presAssocID="{C31D3902-E7D6-4B17-90E2-0D127D151447}" presName="descendantText" presStyleLbl="alignAcc1" presStyleIdx="0" presStyleCnt="4">
        <dgm:presLayoutVars>
          <dgm:bulletEnabled val="1"/>
        </dgm:presLayoutVars>
      </dgm:prSet>
      <dgm:spPr/>
      <dgm:t>
        <a:bodyPr/>
        <a:lstStyle/>
        <a:p>
          <a:endParaRPr lang="fr-FR"/>
        </a:p>
      </dgm:t>
    </dgm:pt>
    <dgm:pt modelId="{CF70ADF8-9104-4584-8E50-051A627FD8AB}" type="pres">
      <dgm:prSet presAssocID="{DFAC5D07-DF5B-4B9A-B5FB-AB561D428BFF}" presName="sp" presStyleCnt="0"/>
      <dgm:spPr/>
    </dgm:pt>
    <dgm:pt modelId="{21C0B4F1-9CD8-46E2-95A1-13FBB0782B02}" type="pres">
      <dgm:prSet presAssocID="{4A5B2684-EE95-408C-94AF-9F17016BF597}" presName="composite" presStyleCnt="0"/>
      <dgm:spPr/>
    </dgm:pt>
    <dgm:pt modelId="{3D0817AE-1C42-4DF0-854E-7B2582E50AEC}" type="pres">
      <dgm:prSet presAssocID="{4A5B2684-EE95-408C-94AF-9F17016BF597}" presName="parentText" presStyleLbl="alignNode1" presStyleIdx="1" presStyleCnt="4">
        <dgm:presLayoutVars>
          <dgm:chMax val="1"/>
          <dgm:bulletEnabled val="1"/>
        </dgm:presLayoutVars>
      </dgm:prSet>
      <dgm:spPr/>
      <dgm:t>
        <a:bodyPr/>
        <a:lstStyle/>
        <a:p>
          <a:endParaRPr lang="fr-FR"/>
        </a:p>
      </dgm:t>
    </dgm:pt>
    <dgm:pt modelId="{1F8B83B7-19A5-4C69-8CF5-76F345ADB85C}" type="pres">
      <dgm:prSet presAssocID="{4A5B2684-EE95-408C-94AF-9F17016BF597}" presName="descendantText" presStyleLbl="alignAcc1" presStyleIdx="1" presStyleCnt="4">
        <dgm:presLayoutVars>
          <dgm:bulletEnabled val="1"/>
        </dgm:presLayoutVars>
      </dgm:prSet>
      <dgm:spPr/>
      <dgm:t>
        <a:bodyPr/>
        <a:lstStyle/>
        <a:p>
          <a:endParaRPr lang="fr-FR"/>
        </a:p>
      </dgm:t>
    </dgm:pt>
    <dgm:pt modelId="{BECD1CE9-E7A7-4684-B1C3-11193831A6FC}" type="pres">
      <dgm:prSet presAssocID="{8146364F-79F9-4C59-9D6C-13751F967226}" presName="sp" presStyleCnt="0"/>
      <dgm:spPr/>
    </dgm:pt>
    <dgm:pt modelId="{2245379A-0395-447E-84CA-5DCC9B72CFFA}" type="pres">
      <dgm:prSet presAssocID="{95612D1C-1C80-4407-A6EB-A56890879A87}" presName="composite" presStyleCnt="0"/>
      <dgm:spPr/>
    </dgm:pt>
    <dgm:pt modelId="{ABAC3326-E428-40AA-8B61-4124F806F61F}" type="pres">
      <dgm:prSet presAssocID="{95612D1C-1C80-4407-A6EB-A56890879A87}" presName="parentText" presStyleLbl="alignNode1" presStyleIdx="2" presStyleCnt="4">
        <dgm:presLayoutVars>
          <dgm:chMax val="1"/>
          <dgm:bulletEnabled val="1"/>
        </dgm:presLayoutVars>
      </dgm:prSet>
      <dgm:spPr/>
      <dgm:t>
        <a:bodyPr/>
        <a:lstStyle/>
        <a:p>
          <a:endParaRPr lang="fr-FR"/>
        </a:p>
      </dgm:t>
    </dgm:pt>
    <dgm:pt modelId="{D51C28B8-9677-42C4-ACCA-FC7EDF227D3A}" type="pres">
      <dgm:prSet presAssocID="{95612D1C-1C80-4407-A6EB-A56890879A87}" presName="descendantText" presStyleLbl="alignAcc1" presStyleIdx="2" presStyleCnt="4">
        <dgm:presLayoutVars>
          <dgm:bulletEnabled val="1"/>
        </dgm:presLayoutVars>
      </dgm:prSet>
      <dgm:spPr/>
      <dgm:t>
        <a:bodyPr/>
        <a:lstStyle/>
        <a:p>
          <a:endParaRPr lang="fr-FR"/>
        </a:p>
      </dgm:t>
    </dgm:pt>
    <dgm:pt modelId="{49E413C9-669D-4B35-87AB-85C0289DDCCC}" type="pres">
      <dgm:prSet presAssocID="{7240B26C-F8F9-4AF0-96C5-7B6C3DD921A9}" presName="sp" presStyleCnt="0"/>
      <dgm:spPr/>
    </dgm:pt>
    <dgm:pt modelId="{B488E3F3-D849-4D5A-A529-9EE9A632034F}" type="pres">
      <dgm:prSet presAssocID="{3B22B16E-4C86-4101-AD27-929637F9406F}" presName="composite" presStyleCnt="0"/>
      <dgm:spPr/>
    </dgm:pt>
    <dgm:pt modelId="{735385F6-1678-4923-87CE-82BD918F872F}" type="pres">
      <dgm:prSet presAssocID="{3B22B16E-4C86-4101-AD27-929637F9406F}" presName="parentText" presStyleLbl="alignNode1" presStyleIdx="3" presStyleCnt="4">
        <dgm:presLayoutVars>
          <dgm:chMax val="1"/>
          <dgm:bulletEnabled val="1"/>
        </dgm:presLayoutVars>
      </dgm:prSet>
      <dgm:spPr/>
      <dgm:t>
        <a:bodyPr/>
        <a:lstStyle/>
        <a:p>
          <a:endParaRPr lang="fr-FR"/>
        </a:p>
      </dgm:t>
    </dgm:pt>
    <dgm:pt modelId="{99B818D5-680A-40DB-9929-65D1BFF86E67}" type="pres">
      <dgm:prSet presAssocID="{3B22B16E-4C86-4101-AD27-929637F9406F}" presName="descendantText" presStyleLbl="alignAcc1" presStyleIdx="3" presStyleCnt="4">
        <dgm:presLayoutVars>
          <dgm:bulletEnabled val="1"/>
        </dgm:presLayoutVars>
      </dgm:prSet>
      <dgm:spPr/>
      <dgm:t>
        <a:bodyPr/>
        <a:lstStyle/>
        <a:p>
          <a:endParaRPr lang="fr-FR"/>
        </a:p>
      </dgm:t>
    </dgm:pt>
  </dgm:ptLst>
  <dgm:cxnLst>
    <dgm:cxn modelId="{7756AA58-D6E6-4A97-AC39-89FCB079E21D}" srcId="{3B22B16E-4C86-4101-AD27-929637F9406F}" destId="{5A086E70-31EC-41B9-A251-3E05ACDCA85C}" srcOrd="1" destOrd="0" parTransId="{DE0B79BE-C630-4300-9A56-FB2358054988}" sibTransId="{A7BE7D29-65AC-4239-8832-0905D3B961FD}"/>
    <dgm:cxn modelId="{93062FEC-2384-4AE1-A434-712289A598BE}" type="presOf" srcId="{C92FF8B1-D537-4B4D-A4CA-A54F03F45043}" destId="{99B818D5-680A-40DB-9929-65D1BFF86E67}" srcOrd="0" destOrd="0" presId="urn:microsoft.com/office/officeart/2005/8/layout/chevron2"/>
    <dgm:cxn modelId="{C21C674E-2306-4EBE-BE45-52B337D365BC}" type="presOf" srcId="{A619E06F-5752-4224-A549-64F77124DB20}" destId="{A5287E90-B8D8-450D-B140-EE8DC5BDD0BB}" srcOrd="0" destOrd="1" presId="urn:microsoft.com/office/officeart/2005/8/layout/chevron2"/>
    <dgm:cxn modelId="{801425EC-6D25-42BA-BB25-E4C38EF71B16}" srcId="{3B22B16E-4C86-4101-AD27-929637F9406F}" destId="{C92FF8B1-D537-4B4D-A4CA-A54F03F45043}" srcOrd="0" destOrd="0" parTransId="{1E0697C1-7719-472A-A687-91EF95CB1EE5}" sibTransId="{F83346DB-4F98-42FC-9831-265EC2C3B9F7}"/>
    <dgm:cxn modelId="{5EF38836-DD45-4FDE-A123-9339ED5CFE5D}" srcId="{C31D3902-E7D6-4B17-90E2-0D127D151447}" destId="{A619E06F-5752-4224-A549-64F77124DB20}" srcOrd="1" destOrd="0" parTransId="{A500830C-0B74-45B6-BDF9-5352A607D92F}" sibTransId="{1351206A-0C5B-428B-9AF0-E15E5DAE5A20}"/>
    <dgm:cxn modelId="{2C1BDADC-1165-4350-BD96-20E54245D5E3}" srcId="{95612D1C-1C80-4407-A6EB-A56890879A87}" destId="{791F1804-29ED-471F-9985-CC9FE2E3A5F8}" srcOrd="2" destOrd="0" parTransId="{C0556B91-64FD-4EFD-B314-695077463677}" sibTransId="{61189B94-92A7-457C-8C07-B382384D4F3F}"/>
    <dgm:cxn modelId="{089DA4C2-830F-424C-AE8A-3BFC4B502BEE}" type="presOf" srcId="{00DF0DDA-6C25-45B2-8C1D-3778AF005115}" destId="{53774D7A-BCC7-436E-B067-7660A4D318B4}" srcOrd="0" destOrd="0" presId="urn:microsoft.com/office/officeart/2005/8/layout/chevron2"/>
    <dgm:cxn modelId="{6F5723BF-9821-4212-9F91-D1F074181BBF}" type="presOf" srcId="{0B565172-B829-44C4-8A95-825E4FF3FA0E}" destId="{1F8B83B7-19A5-4C69-8CF5-76F345ADB85C}" srcOrd="0" destOrd="2" presId="urn:microsoft.com/office/officeart/2005/8/layout/chevron2"/>
    <dgm:cxn modelId="{4C3C134F-45A5-49F7-A2DE-79B26D9B63CE}" srcId="{95612D1C-1C80-4407-A6EB-A56890879A87}" destId="{751D4626-C90B-4A29-9BF8-B4A9ACB48CA3}" srcOrd="3" destOrd="0" parTransId="{CF384133-9E62-4EA4-B715-27303606F75E}" sibTransId="{FE72DA94-E716-4D18-A53D-A8DD9E3BB4A0}"/>
    <dgm:cxn modelId="{192084B3-D2B3-40FC-91B1-CD3DC46BCEC3}" type="presOf" srcId="{95612D1C-1C80-4407-A6EB-A56890879A87}" destId="{ABAC3326-E428-40AA-8B61-4124F806F61F}" srcOrd="0" destOrd="0" presId="urn:microsoft.com/office/officeart/2005/8/layout/chevron2"/>
    <dgm:cxn modelId="{408BDBF6-737E-4CB5-B597-A45035C48735}" srcId="{95612D1C-1C80-4407-A6EB-A56890879A87}" destId="{295EF17B-52CE-4095-B04E-1BB42F7ED701}" srcOrd="0" destOrd="0" parTransId="{051D0F75-64BA-4073-8BC6-8B9C8AE61782}" sibTransId="{1C1F3DA7-32F2-4C26-9E9D-EA0658102D63}"/>
    <dgm:cxn modelId="{D75BFA65-E8EC-48BF-82FF-6605290EF2F9}" type="presOf" srcId="{45709769-171C-4DD4-A021-BC08A95E1385}" destId="{D51C28B8-9677-42C4-ACCA-FC7EDF227D3A}" srcOrd="0" destOrd="1" presId="urn:microsoft.com/office/officeart/2005/8/layout/chevron2"/>
    <dgm:cxn modelId="{C5ED1198-02D1-4F31-A898-1047D150284B}" srcId="{00DF0DDA-6C25-45B2-8C1D-3778AF005115}" destId="{C31D3902-E7D6-4B17-90E2-0D127D151447}" srcOrd="0" destOrd="0" parTransId="{61497EEF-02D2-4CFF-AD74-C7B21547F30B}" sibTransId="{DFAC5D07-DF5B-4B9A-B5FB-AB561D428BFF}"/>
    <dgm:cxn modelId="{DEAE7A7F-244C-435E-9E59-146E75D876F3}" type="presOf" srcId="{C31D3902-E7D6-4B17-90E2-0D127D151447}" destId="{FEB78D16-8E4C-4563-8809-8BF82617E4E8}" srcOrd="0" destOrd="0" presId="urn:microsoft.com/office/officeart/2005/8/layout/chevron2"/>
    <dgm:cxn modelId="{EF55153E-ED3D-4098-912F-5ED31011FA92}" srcId="{00DF0DDA-6C25-45B2-8C1D-3778AF005115}" destId="{3B22B16E-4C86-4101-AD27-929637F9406F}" srcOrd="3" destOrd="0" parTransId="{7AECA3E2-0890-4BE5-9D68-495E14993682}" sibTransId="{FE929071-92AD-4F7E-A20A-EC02C565D543}"/>
    <dgm:cxn modelId="{10F06F8F-8D99-4302-80AD-076F3DFAB45B}" type="presOf" srcId="{8C5C2B70-05D7-4A6A-9D3D-A72D4BC1D6B8}" destId="{99B818D5-680A-40DB-9929-65D1BFF86E67}" srcOrd="0" destOrd="2" presId="urn:microsoft.com/office/officeart/2005/8/layout/chevron2"/>
    <dgm:cxn modelId="{9C803C5B-CFA8-4AB0-B0E7-F89C3E8A4A08}" type="presOf" srcId="{5A086E70-31EC-41B9-A251-3E05ACDCA85C}" destId="{99B818D5-680A-40DB-9929-65D1BFF86E67}" srcOrd="0" destOrd="1" presId="urn:microsoft.com/office/officeart/2005/8/layout/chevron2"/>
    <dgm:cxn modelId="{6378CBFF-7033-4F0A-A68E-FE7C16CF5917}" srcId="{C31D3902-E7D6-4B17-90E2-0D127D151447}" destId="{4AF511C1-6F3A-4A87-94DC-43543D5FCAAF}" srcOrd="2" destOrd="0" parTransId="{973E66AB-5FB5-40D5-BF5B-8E5162E24C66}" sibTransId="{E016D9A3-28FE-430B-9D68-1D75FA34B287}"/>
    <dgm:cxn modelId="{53411DAA-67AF-4C29-8B77-15310B192D77}" srcId="{C31D3902-E7D6-4B17-90E2-0D127D151447}" destId="{E8F2B471-A70A-41FB-95C3-FD7AD39E96A2}" srcOrd="0" destOrd="0" parTransId="{17CC0971-988B-4CE3-8C7B-C0C0C7098775}" sibTransId="{AA5F335D-D2FA-4E0A-8BB0-61C28EB501B6}"/>
    <dgm:cxn modelId="{B13887C7-13E1-457B-8D72-F4B00B290916}" type="presOf" srcId="{4A5B2684-EE95-408C-94AF-9F17016BF597}" destId="{3D0817AE-1C42-4DF0-854E-7B2582E50AEC}" srcOrd="0" destOrd="0" presId="urn:microsoft.com/office/officeart/2005/8/layout/chevron2"/>
    <dgm:cxn modelId="{6BD3D510-11CF-4CAE-BAA9-985D9C4C90BE}" srcId="{4A5B2684-EE95-408C-94AF-9F17016BF597}" destId="{A962D36D-8394-4B07-9237-5143BE277666}" srcOrd="1" destOrd="0" parTransId="{06061D9B-FE09-47BD-86E5-8048B9A29D82}" sibTransId="{A8DAD08E-5970-4A83-B341-6A4FA13F7D96}"/>
    <dgm:cxn modelId="{A0E77E7E-E896-4F7B-A529-C0FE41387F60}" type="presOf" srcId="{751D4626-C90B-4A29-9BF8-B4A9ACB48CA3}" destId="{D51C28B8-9677-42C4-ACCA-FC7EDF227D3A}" srcOrd="0" destOrd="3" presId="urn:microsoft.com/office/officeart/2005/8/layout/chevron2"/>
    <dgm:cxn modelId="{2B693589-A2F5-453A-BBEE-6CC3C7FE571C}" srcId="{00DF0DDA-6C25-45B2-8C1D-3778AF005115}" destId="{95612D1C-1C80-4407-A6EB-A56890879A87}" srcOrd="2" destOrd="0" parTransId="{6E23FB5F-FBDE-4728-AD92-3CB1CDE89633}" sibTransId="{7240B26C-F8F9-4AF0-96C5-7B6C3DD921A9}"/>
    <dgm:cxn modelId="{468CDD78-9A70-4D29-8ABE-971401035725}" srcId="{95612D1C-1C80-4407-A6EB-A56890879A87}" destId="{45709769-171C-4DD4-A021-BC08A95E1385}" srcOrd="1" destOrd="0" parTransId="{03C2554B-8B0D-4EBF-90E0-744CA15CAA8B}" sibTransId="{EE9B3DA6-AFE1-458A-A6E2-D9AF4AD8F4A9}"/>
    <dgm:cxn modelId="{FBBA6AFD-9BA2-4859-96D9-DD10FCCCDEB9}" type="presOf" srcId="{3B22B16E-4C86-4101-AD27-929637F9406F}" destId="{735385F6-1678-4923-87CE-82BD918F872F}" srcOrd="0" destOrd="0" presId="urn:microsoft.com/office/officeart/2005/8/layout/chevron2"/>
    <dgm:cxn modelId="{B6F56712-70CF-4F73-8317-7C8417B007CD}" srcId="{4A5B2684-EE95-408C-94AF-9F17016BF597}" destId="{8924EA75-7E57-46BE-A232-4E53F69C740D}" srcOrd="0" destOrd="0" parTransId="{D5A1B615-51FB-4E5F-A9CD-5EDD639BE3A1}" sibTransId="{E8DE7A4A-C1DE-4E58-8CEB-5002B8867F65}"/>
    <dgm:cxn modelId="{E02CDF3C-99ED-45A5-89BF-CB6BA9C172A5}" type="presOf" srcId="{A962D36D-8394-4B07-9237-5143BE277666}" destId="{1F8B83B7-19A5-4C69-8CF5-76F345ADB85C}" srcOrd="0" destOrd="1" presId="urn:microsoft.com/office/officeart/2005/8/layout/chevron2"/>
    <dgm:cxn modelId="{E1A7817D-A2F8-4153-8C9B-8E74AF51BAE0}" type="presOf" srcId="{E8F2B471-A70A-41FB-95C3-FD7AD39E96A2}" destId="{A5287E90-B8D8-450D-B140-EE8DC5BDD0BB}" srcOrd="0" destOrd="0" presId="urn:microsoft.com/office/officeart/2005/8/layout/chevron2"/>
    <dgm:cxn modelId="{8D9FF714-C677-4E77-B3AE-20F198E6EA27}" srcId="{00DF0DDA-6C25-45B2-8C1D-3778AF005115}" destId="{4A5B2684-EE95-408C-94AF-9F17016BF597}" srcOrd="1" destOrd="0" parTransId="{891AD472-2C06-40D5-92DD-6E2B41E4DA46}" sibTransId="{8146364F-79F9-4C59-9D6C-13751F967226}"/>
    <dgm:cxn modelId="{F6FC8885-DA9F-452E-9E37-7294DAC872C9}" srcId="{3B22B16E-4C86-4101-AD27-929637F9406F}" destId="{8C5C2B70-05D7-4A6A-9D3D-A72D4BC1D6B8}" srcOrd="2" destOrd="0" parTransId="{00C85375-9B25-4F7C-B17C-1D775C120C1E}" sibTransId="{904DDB22-24BC-409B-B691-8EC57D27CAAC}"/>
    <dgm:cxn modelId="{95806E4F-1BF5-4D1B-940E-5E972DE79DD6}" srcId="{4A5B2684-EE95-408C-94AF-9F17016BF597}" destId="{0B565172-B829-44C4-8A95-825E4FF3FA0E}" srcOrd="2" destOrd="0" parTransId="{4518C67E-C29B-45EF-83DC-19FA99996695}" sibTransId="{74BF2308-E63A-421D-9570-66AC24CB4046}"/>
    <dgm:cxn modelId="{767CBD38-F00A-4580-9228-34A0B0766F01}" type="presOf" srcId="{4AF511C1-6F3A-4A87-94DC-43543D5FCAAF}" destId="{A5287E90-B8D8-450D-B140-EE8DC5BDD0BB}" srcOrd="0" destOrd="2" presId="urn:microsoft.com/office/officeart/2005/8/layout/chevron2"/>
    <dgm:cxn modelId="{6507D316-ABE4-4DB4-864E-BA44E8860616}" type="presOf" srcId="{8924EA75-7E57-46BE-A232-4E53F69C740D}" destId="{1F8B83B7-19A5-4C69-8CF5-76F345ADB85C}" srcOrd="0" destOrd="0" presId="urn:microsoft.com/office/officeart/2005/8/layout/chevron2"/>
    <dgm:cxn modelId="{7ED49EF1-5C3E-4024-A738-CC0C33FFAAA1}" type="presOf" srcId="{295EF17B-52CE-4095-B04E-1BB42F7ED701}" destId="{D51C28B8-9677-42C4-ACCA-FC7EDF227D3A}" srcOrd="0" destOrd="0" presId="urn:microsoft.com/office/officeart/2005/8/layout/chevron2"/>
    <dgm:cxn modelId="{9F6A62A1-D474-4E6E-A42E-C4EF7814875A}" type="presOf" srcId="{791F1804-29ED-471F-9985-CC9FE2E3A5F8}" destId="{D51C28B8-9677-42C4-ACCA-FC7EDF227D3A}" srcOrd="0" destOrd="2" presId="urn:microsoft.com/office/officeart/2005/8/layout/chevron2"/>
    <dgm:cxn modelId="{EBF6F0B5-E57E-4086-98A1-7E150793E849}" type="presParOf" srcId="{53774D7A-BCC7-436E-B067-7660A4D318B4}" destId="{4C7BCB9A-197B-46CD-BDAF-EE6A4D06506A}" srcOrd="0" destOrd="0" presId="urn:microsoft.com/office/officeart/2005/8/layout/chevron2"/>
    <dgm:cxn modelId="{DF410D10-80BB-45EA-970D-AD8AC9B2AF3D}" type="presParOf" srcId="{4C7BCB9A-197B-46CD-BDAF-EE6A4D06506A}" destId="{FEB78D16-8E4C-4563-8809-8BF82617E4E8}" srcOrd="0" destOrd="0" presId="urn:microsoft.com/office/officeart/2005/8/layout/chevron2"/>
    <dgm:cxn modelId="{209783ED-98A6-4F74-9BB6-B4DFE5FF2DB4}" type="presParOf" srcId="{4C7BCB9A-197B-46CD-BDAF-EE6A4D06506A}" destId="{A5287E90-B8D8-450D-B140-EE8DC5BDD0BB}" srcOrd="1" destOrd="0" presId="urn:microsoft.com/office/officeart/2005/8/layout/chevron2"/>
    <dgm:cxn modelId="{E384A645-4A2F-4DF2-92E6-0278A26C43FE}" type="presParOf" srcId="{53774D7A-BCC7-436E-B067-7660A4D318B4}" destId="{CF70ADF8-9104-4584-8E50-051A627FD8AB}" srcOrd="1" destOrd="0" presId="urn:microsoft.com/office/officeart/2005/8/layout/chevron2"/>
    <dgm:cxn modelId="{7B693D59-9552-4E5B-8FA5-08EEB9A0ABD6}" type="presParOf" srcId="{53774D7A-BCC7-436E-B067-7660A4D318B4}" destId="{21C0B4F1-9CD8-46E2-95A1-13FBB0782B02}" srcOrd="2" destOrd="0" presId="urn:microsoft.com/office/officeart/2005/8/layout/chevron2"/>
    <dgm:cxn modelId="{D50F9066-AA68-4366-AE53-64771FFF30D6}" type="presParOf" srcId="{21C0B4F1-9CD8-46E2-95A1-13FBB0782B02}" destId="{3D0817AE-1C42-4DF0-854E-7B2582E50AEC}" srcOrd="0" destOrd="0" presId="urn:microsoft.com/office/officeart/2005/8/layout/chevron2"/>
    <dgm:cxn modelId="{2165ABAD-A546-495F-BC14-1CB585E08C97}" type="presParOf" srcId="{21C0B4F1-9CD8-46E2-95A1-13FBB0782B02}" destId="{1F8B83B7-19A5-4C69-8CF5-76F345ADB85C}" srcOrd="1" destOrd="0" presId="urn:microsoft.com/office/officeart/2005/8/layout/chevron2"/>
    <dgm:cxn modelId="{124ECC08-354E-469B-BE41-C2B8E2864A84}" type="presParOf" srcId="{53774D7A-BCC7-436E-B067-7660A4D318B4}" destId="{BECD1CE9-E7A7-4684-B1C3-11193831A6FC}" srcOrd="3" destOrd="0" presId="urn:microsoft.com/office/officeart/2005/8/layout/chevron2"/>
    <dgm:cxn modelId="{490D362A-230F-4275-BB62-7D0F1D8A7392}" type="presParOf" srcId="{53774D7A-BCC7-436E-B067-7660A4D318B4}" destId="{2245379A-0395-447E-84CA-5DCC9B72CFFA}" srcOrd="4" destOrd="0" presId="urn:microsoft.com/office/officeart/2005/8/layout/chevron2"/>
    <dgm:cxn modelId="{763057AC-F753-48F6-BFE8-66CC6E16D2EF}" type="presParOf" srcId="{2245379A-0395-447E-84CA-5DCC9B72CFFA}" destId="{ABAC3326-E428-40AA-8B61-4124F806F61F}" srcOrd="0" destOrd="0" presId="urn:microsoft.com/office/officeart/2005/8/layout/chevron2"/>
    <dgm:cxn modelId="{39DE4334-66B9-4492-94C4-1B6E8FE623FF}" type="presParOf" srcId="{2245379A-0395-447E-84CA-5DCC9B72CFFA}" destId="{D51C28B8-9677-42C4-ACCA-FC7EDF227D3A}" srcOrd="1" destOrd="0" presId="urn:microsoft.com/office/officeart/2005/8/layout/chevron2"/>
    <dgm:cxn modelId="{A4247676-40E8-49F3-83A6-F4F55C148615}" type="presParOf" srcId="{53774D7A-BCC7-436E-B067-7660A4D318B4}" destId="{49E413C9-669D-4B35-87AB-85C0289DDCCC}" srcOrd="5" destOrd="0" presId="urn:microsoft.com/office/officeart/2005/8/layout/chevron2"/>
    <dgm:cxn modelId="{9FB2E7F7-7CEF-42B0-81A2-F57E74BF4AF4}" type="presParOf" srcId="{53774D7A-BCC7-436E-B067-7660A4D318B4}" destId="{B488E3F3-D849-4D5A-A529-9EE9A632034F}" srcOrd="6" destOrd="0" presId="urn:microsoft.com/office/officeart/2005/8/layout/chevron2"/>
    <dgm:cxn modelId="{5F55C583-7A5E-4983-9DC6-CBCD2C6863B3}" type="presParOf" srcId="{B488E3F3-D849-4D5A-A529-9EE9A632034F}" destId="{735385F6-1678-4923-87CE-82BD918F872F}" srcOrd="0" destOrd="0" presId="urn:microsoft.com/office/officeart/2005/8/layout/chevron2"/>
    <dgm:cxn modelId="{01F4C8E5-5727-40B0-A7F0-A5BF01BECE6C}" type="presParOf" srcId="{B488E3F3-D849-4D5A-A529-9EE9A632034F}" destId="{99B818D5-680A-40DB-9929-65D1BFF86E6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DF0DDA-6C25-45B2-8C1D-3778AF005115}"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fr-FR"/>
        </a:p>
      </dgm:t>
    </dgm:pt>
    <dgm:pt modelId="{C31D3902-E7D6-4B17-90E2-0D127D151447}">
      <dgm:prSet phldrT="[Texte]"/>
      <dgm:spPr/>
      <dgm:t>
        <a:bodyPr/>
        <a:lstStyle/>
        <a:p>
          <a:r>
            <a:rPr lang="fr-FR" dirty="0"/>
            <a:t>C’est-à-dire ?</a:t>
          </a:r>
        </a:p>
      </dgm:t>
    </dgm:pt>
    <dgm:pt modelId="{61497EEF-02D2-4CFF-AD74-C7B21547F30B}" type="parTrans" cxnId="{C5ED1198-02D1-4F31-A898-1047D150284B}">
      <dgm:prSet/>
      <dgm:spPr/>
      <dgm:t>
        <a:bodyPr/>
        <a:lstStyle/>
        <a:p>
          <a:endParaRPr lang="fr-FR"/>
        </a:p>
      </dgm:t>
    </dgm:pt>
    <dgm:pt modelId="{DFAC5D07-DF5B-4B9A-B5FB-AB561D428BFF}" type="sibTrans" cxnId="{C5ED1198-02D1-4F31-A898-1047D150284B}">
      <dgm:prSet/>
      <dgm:spPr/>
      <dgm:t>
        <a:bodyPr/>
        <a:lstStyle/>
        <a:p>
          <a:endParaRPr lang="fr-FR"/>
        </a:p>
      </dgm:t>
    </dgm:pt>
    <dgm:pt modelId="{E8F2B471-A70A-41FB-95C3-FD7AD39E96A2}">
      <dgm:prSet phldrT="[Texte]"/>
      <dgm:spPr/>
      <dgm:t>
        <a:bodyPr/>
        <a:lstStyle/>
        <a:p>
          <a:r>
            <a:rPr lang="fr-FR" dirty="0"/>
            <a:t>Lettres</a:t>
          </a:r>
        </a:p>
      </dgm:t>
    </dgm:pt>
    <dgm:pt modelId="{17CC0971-988B-4CE3-8C7B-C0C0C7098775}" type="parTrans" cxnId="{53411DAA-67AF-4C29-8B77-15310B192D77}">
      <dgm:prSet/>
      <dgm:spPr/>
      <dgm:t>
        <a:bodyPr/>
        <a:lstStyle/>
        <a:p>
          <a:endParaRPr lang="fr-FR"/>
        </a:p>
      </dgm:t>
    </dgm:pt>
    <dgm:pt modelId="{AA5F335D-D2FA-4E0A-8BB0-61C28EB501B6}" type="sibTrans" cxnId="{53411DAA-67AF-4C29-8B77-15310B192D77}">
      <dgm:prSet/>
      <dgm:spPr/>
      <dgm:t>
        <a:bodyPr/>
        <a:lstStyle/>
        <a:p>
          <a:endParaRPr lang="fr-FR"/>
        </a:p>
      </dgm:t>
    </dgm:pt>
    <dgm:pt modelId="{A619E06F-5752-4224-A549-64F77124DB20}">
      <dgm:prSet phldrT="[Texte]"/>
      <dgm:spPr/>
      <dgm:t>
        <a:bodyPr/>
        <a:lstStyle/>
        <a:p>
          <a:r>
            <a:rPr lang="fr-FR" dirty="0"/>
            <a:t>Philosophie</a:t>
          </a:r>
        </a:p>
      </dgm:t>
    </dgm:pt>
    <dgm:pt modelId="{A500830C-0B74-45B6-BDF9-5352A607D92F}" type="parTrans" cxnId="{5EF38836-DD45-4FDE-A123-9339ED5CFE5D}">
      <dgm:prSet/>
      <dgm:spPr/>
      <dgm:t>
        <a:bodyPr/>
        <a:lstStyle/>
        <a:p>
          <a:endParaRPr lang="fr-FR"/>
        </a:p>
      </dgm:t>
    </dgm:pt>
    <dgm:pt modelId="{1351206A-0C5B-428B-9AF0-E15E5DAE5A20}" type="sibTrans" cxnId="{5EF38836-DD45-4FDE-A123-9339ED5CFE5D}">
      <dgm:prSet/>
      <dgm:spPr/>
      <dgm:t>
        <a:bodyPr/>
        <a:lstStyle/>
        <a:p>
          <a:endParaRPr lang="fr-FR"/>
        </a:p>
      </dgm:t>
    </dgm:pt>
    <dgm:pt modelId="{4A5B2684-EE95-408C-94AF-9F17016BF597}">
      <dgm:prSet phldrT="[Texte]"/>
      <dgm:spPr/>
      <dgm:t>
        <a:bodyPr/>
        <a:lstStyle/>
        <a:p>
          <a:r>
            <a:rPr lang="fr-FR" dirty="0"/>
            <a:t>Quels enjeux ?</a:t>
          </a:r>
        </a:p>
      </dgm:t>
    </dgm:pt>
    <dgm:pt modelId="{891AD472-2C06-40D5-92DD-6E2B41E4DA46}" type="parTrans" cxnId="{8D9FF714-C677-4E77-B3AE-20F198E6EA27}">
      <dgm:prSet/>
      <dgm:spPr/>
      <dgm:t>
        <a:bodyPr/>
        <a:lstStyle/>
        <a:p>
          <a:endParaRPr lang="fr-FR"/>
        </a:p>
      </dgm:t>
    </dgm:pt>
    <dgm:pt modelId="{8146364F-79F9-4C59-9D6C-13751F967226}" type="sibTrans" cxnId="{8D9FF714-C677-4E77-B3AE-20F198E6EA27}">
      <dgm:prSet/>
      <dgm:spPr/>
      <dgm:t>
        <a:bodyPr/>
        <a:lstStyle/>
        <a:p>
          <a:endParaRPr lang="fr-FR"/>
        </a:p>
      </dgm:t>
    </dgm:pt>
    <dgm:pt modelId="{8924EA75-7E57-46BE-A232-4E53F69C740D}">
      <dgm:prSet phldrT="[Texte]"/>
      <dgm:spPr/>
      <dgm:t>
        <a:bodyPr/>
        <a:lstStyle/>
        <a:p>
          <a:r>
            <a:rPr lang="fr-FR" dirty="0"/>
            <a:t>Acquérir une culture humaniste qui permet de réfléchir sur les questions contemporaines</a:t>
          </a:r>
        </a:p>
      </dgm:t>
    </dgm:pt>
    <dgm:pt modelId="{D5A1B615-51FB-4E5F-A9CD-5EDD639BE3A1}" type="parTrans" cxnId="{B6F56712-70CF-4F73-8317-7C8417B007CD}">
      <dgm:prSet/>
      <dgm:spPr/>
      <dgm:t>
        <a:bodyPr/>
        <a:lstStyle/>
        <a:p>
          <a:endParaRPr lang="fr-FR"/>
        </a:p>
      </dgm:t>
    </dgm:pt>
    <dgm:pt modelId="{E8DE7A4A-C1DE-4E58-8CEB-5002B8867F65}" type="sibTrans" cxnId="{B6F56712-70CF-4F73-8317-7C8417B007CD}">
      <dgm:prSet/>
      <dgm:spPr/>
      <dgm:t>
        <a:bodyPr/>
        <a:lstStyle/>
        <a:p>
          <a:endParaRPr lang="fr-FR"/>
        </a:p>
      </dgm:t>
    </dgm:pt>
    <dgm:pt modelId="{3B22B16E-4C86-4101-AD27-929637F9406F}">
      <dgm:prSet phldrT="[Texte]"/>
      <dgm:spPr/>
      <dgm:t>
        <a:bodyPr/>
        <a:lstStyle/>
        <a:p>
          <a:r>
            <a:rPr lang="fr-FR" dirty="0"/>
            <a:t>Et après ? Quelles orientations ?</a:t>
          </a:r>
        </a:p>
      </dgm:t>
    </dgm:pt>
    <dgm:pt modelId="{7AECA3E2-0890-4BE5-9D68-495E14993682}" type="parTrans" cxnId="{EF55153E-ED3D-4098-912F-5ED31011FA92}">
      <dgm:prSet/>
      <dgm:spPr/>
      <dgm:t>
        <a:bodyPr/>
        <a:lstStyle/>
        <a:p>
          <a:endParaRPr lang="fr-FR"/>
        </a:p>
      </dgm:t>
    </dgm:pt>
    <dgm:pt modelId="{FE929071-92AD-4F7E-A20A-EC02C565D543}" type="sibTrans" cxnId="{EF55153E-ED3D-4098-912F-5ED31011FA92}">
      <dgm:prSet/>
      <dgm:spPr/>
      <dgm:t>
        <a:bodyPr/>
        <a:lstStyle/>
        <a:p>
          <a:endParaRPr lang="fr-FR"/>
        </a:p>
      </dgm:t>
    </dgm:pt>
    <dgm:pt modelId="{C92FF8B1-D537-4B4D-A4CA-A54F03F45043}">
      <dgm:prSet phldrT="[Texte]"/>
      <dgm:spPr/>
      <dgm:t>
        <a:bodyPr/>
        <a:lstStyle/>
        <a:p>
          <a:r>
            <a:rPr lang="fr-FR" dirty="0"/>
            <a:t>Les parcours dans les carrières de l’enseignement, de la culture et de la communication (les Grandes Ecoles)</a:t>
          </a:r>
        </a:p>
      </dgm:t>
    </dgm:pt>
    <dgm:pt modelId="{1E0697C1-7719-472A-A687-91EF95CB1EE5}" type="parTrans" cxnId="{801425EC-6D25-42BA-BB25-E4C38EF71B16}">
      <dgm:prSet/>
      <dgm:spPr/>
      <dgm:t>
        <a:bodyPr/>
        <a:lstStyle/>
        <a:p>
          <a:endParaRPr lang="fr-FR"/>
        </a:p>
      </dgm:t>
    </dgm:pt>
    <dgm:pt modelId="{F83346DB-4F98-42FC-9831-265EC2C3B9F7}" type="sibTrans" cxnId="{801425EC-6D25-42BA-BB25-E4C38EF71B16}">
      <dgm:prSet/>
      <dgm:spPr/>
      <dgm:t>
        <a:bodyPr/>
        <a:lstStyle/>
        <a:p>
          <a:endParaRPr lang="fr-FR"/>
        </a:p>
      </dgm:t>
    </dgm:pt>
    <dgm:pt modelId="{4AF511C1-6F3A-4A87-94DC-43543D5FCAAF}">
      <dgm:prSet phldrT="[Texte]"/>
      <dgm:spPr/>
      <dgm:t>
        <a:bodyPr/>
        <a:lstStyle/>
        <a:p>
          <a:r>
            <a:rPr lang="fr-FR" dirty="0"/>
            <a:t>Sciences humaines</a:t>
          </a:r>
        </a:p>
      </dgm:t>
    </dgm:pt>
    <dgm:pt modelId="{973E66AB-5FB5-40D5-BF5B-8E5162E24C66}" type="parTrans" cxnId="{6378CBFF-7033-4F0A-A68E-FE7C16CF5917}">
      <dgm:prSet/>
      <dgm:spPr/>
      <dgm:t>
        <a:bodyPr/>
        <a:lstStyle/>
        <a:p>
          <a:endParaRPr lang="fr-FR"/>
        </a:p>
      </dgm:t>
    </dgm:pt>
    <dgm:pt modelId="{E016D9A3-28FE-430B-9D68-1D75FA34B287}" type="sibTrans" cxnId="{6378CBFF-7033-4F0A-A68E-FE7C16CF5917}">
      <dgm:prSet/>
      <dgm:spPr/>
      <dgm:t>
        <a:bodyPr/>
        <a:lstStyle/>
        <a:p>
          <a:endParaRPr lang="fr-FR"/>
        </a:p>
      </dgm:t>
    </dgm:pt>
    <dgm:pt modelId="{5A086E70-31EC-41B9-A251-3E05ACDCA85C}">
      <dgm:prSet phldrT="[Texte]"/>
      <dgm:spPr/>
      <dgm:t>
        <a:bodyPr/>
        <a:lstStyle/>
        <a:p>
          <a:r>
            <a:rPr lang="fr-FR" dirty="0"/>
            <a:t>Les parcours en sciences humaines (université de Sociologie, Sciences sociales, Lettres, Philosophie, Histoire, Géographie)</a:t>
          </a:r>
        </a:p>
      </dgm:t>
    </dgm:pt>
    <dgm:pt modelId="{DE0B79BE-C630-4300-9A56-FB2358054988}" type="parTrans" cxnId="{7756AA58-D6E6-4A97-AC39-89FCB079E21D}">
      <dgm:prSet/>
      <dgm:spPr/>
      <dgm:t>
        <a:bodyPr/>
        <a:lstStyle/>
        <a:p>
          <a:endParaRPr lang="fr-FR"/>
        </a:p>
      </dgm:t>
    </dgm:pt>
    <dgm:pt modelId="{A7BE7D29-65AC-4239-8832-0905D3B961FD}" type="sibTrans" cxnId="{7756AA58-D6E6-4A97-AC39-89FCB079E21D}">
      <dgm:prSet/>
      <dgm:spPr/>
      <dgm:t>
        <a:bodyPr/>
        <a:lstStyle/>
        <a:p>
          <a:endParaRPr lang="fr-FR"/>
        </a:p>
      </dgm:t>
    </dgm:pt>
    <dgm:pt modelId="{8C5C2B70-05D7-4A6A-9D3D-A72D4BC1D6B8}">
      <dgm:prSet phldrT="[Texte]"/>
      <dgm:spPr/>
      <dgm:t>
        <a:bodyPr/>
        <a:lstStyle/>
        <a:p>
          <a:r>
            <a:rPr lang="fr-FR" dirty="0"/>
            <a:t>Les parcours droit et sciences politiques (filière droit à l’université, les IEP Paris et province)</a:t>
          </a:r>
        </a:p>
      </dgm:t>
    </dgm:pt>
    <dgm:pt modelId="{00C85375-9B25-4F7C-B17C-1D775C120C1E}" type="parTrans" cxnId="{F6FC8885-DA9F-452E-9E37-7294DAC872C9}">
      <dgm:prSet/>
      <dgm:spPr/>
      <dgm:t>
        <a:bodyPr/>
        <a:lstStyle/>
        <a:p>
          <a:endParaRPr lang="fr-FR"/>
        </a:p>
      </dgm:t>
    </dgm:pt>
    <dgm:pt modelId="{904DDB22-24BC-409B-B691-8EC57D27CAAC}" type="sibTrans" cxnId="{F6FC8885-DA9F-452E-9E37-7294DAC872C9}">
      <dgm:prSet/>
      <dgm:spPr/>
      <dgm:t>
        <a:bodyPr/>
        <a:lstStyle/>
        <a:p>
          <a:endParaRPr lang="fr-FR"/>
        </a:p>
      </dgm:t>
    </dgm:pt>
    <dgm:pt modelId="{95612D1C-1C80-4407-A6EB-A56890879A87}">
      <dgm:prSet/>
      <dgm:spPr>
        <a:solidFill>
          <a:srgbClr val="FFC000"/>
        </a:solidFill>
      </dgm:spPr>
      <dgm:t>
        <a:bodyPr/>
        <a:lstStyle/>
        <a:p>
          <a:r>
            <a:rPr lang="fr-FR" dirty="0"/>
            <a:t>Quel programme ?</a:t>
          </a:r>
        </a:p>
      </dgm:t>
    </dgm:pt>
    <dgm:pt modelId="{6E23FB5F-FBDE-4728-AD92-3CB1CDE89633}" type="parTrans" cxnId="{2B693589-A2F5-453A-BBEE-6CC3C7FE571C}">
      <dgm:prSet/>
      <dgm:spPr/>
      <dgm:t>
        <a:bodyPr/>
        <a:lstStyle/>
        <a:p>
          <a:endParaRPr lang="fr-FR"/>
        </a:p>
      </dgm:t>
    </dgm:pt>
    <dgm:pt modelId="{7240B26C-F8F9-4AF0-96C5-7B6C3DD921A9}" type="sibTrans" cxnId="{2B693589-A2F5-453A-BBEE-6CC3C7FE571C}">
      <dgm:prSet/>
      <dgm:spPr/>
      <dgm:t>
        <a:bodyPr/>
        <a:lstStyle/>
        <a:p>
          <a:endParaRPr lang="fr-FR"/>
        </a:p>
      </dgm:t>
    </dgm:pt>
    <dgm:pt modelId="{295EF17B-52CE-4095-B04E-1BB42F7ED701}">
      <dgm:prSet/>
      <dgm:spPr/>
      <dgm:t>
        <a:bodyPr/>
        <a:lstStyle/>
        <a:p>
          <a:r>
            <a:rPr lang="fr-FR" dirty="0"/>
            <a:t> La parole, ses pouvoirs, ses fonctions et ses usages </a:t>
          </a:r>
        </a:p>
      </dgm:t>
    </dgm:pt>
    <dgm:pt modelId="{051D0F75-64BA-4073-8BC6-8B9C8AE61782}" type="parTrans" cxnId="{408BDBF6-737E-4CB5-B597-A45035C48735}">
      <dgm:prSet/>
      <dgm:spPr/>
      <dgm:t>
        <a:bodyPr/>
        <a:lstStyle/>
        <a:p>
          <a:endParaRPr lang="fr-FR"/>
        </a:p>
      </dgm:t>
    </dgm:pt>
    <dgm:pt modelId="{1C1F3DA7-32F2-4C26-9E9D-EA0658102D63}" type="sibTrans" cxnId="{408BDBF6-737E-4CB5-B597-A45035C48735}">
      <dgm:prSet/>
      <dgm:spPr/>
      <dgm:t>
        <a:bodyPr/>
        <a:lstStyle/>
        <a:p>
          <a:endParaRPr lang="fr-FR"/>
        </a:p>
      </dgm:t>
    </dgm:pt>
    <dgm:pt modelId="{5562F0D3-470F-4B78-98B7-5DA399F233B1}">
      <dgm:prSet phldrT="[Texte]"/>
      <dgm:spPr/>
      <dgm:t>
        <a:bodyPr/>
        <a:lstStyle/>
        <a:p>
          <a:r>
            <a:rPr lang="fr-FR" dirty="0"/>
            <a:t>Nourrir la réflexion personnelle sur ces questions par la rencontre et la fréquentation d’œuvres d’intérêt majeur</a:t>
          </a:r>
        </a:p>
      </dgm:t>
    </dgm:pt>
    <dgm:pt modelId="{9121CD47-61E0-41B4-B51A-F0E38EF9EB24}" type="parTrans" cxnId="{16BF4D59-CCCB-4128-A7C3-12958C0A5DBF}">
      <dgm:prSet/>
      <dgm:spPr/>
      <dgm:t>
        <a:bodyPr/>
        <a:lstStyle/>
        <a:p>
          <a:endParaRPr lang="it-IT"/>
        </a:p>
      </dgm:t>
    </dgm:pt>
    <dgm:pt modelId="{CFF7ED12-0CA0-4051-B912-DE3CE9E683F3}" type="sibTrans" cxnId="{16BF4D59-CCCB-4128-A7C3-12958C0A5DBF}">
      <dgm:prSet/>
      <dgm:spPr/>
      <dgm:t>
        <a:bodyPr/>
        <a:lstStyle/>
        <a:p>
          <a:endParaRPr lang="it-IT"/>
        </a:p>
      </dgm:t>
    </dgm:pt>
    <dgm:pt modelId="{99B911DF-386E-46DA-B24D-4D5152B351F1}">
      <dgm:prSet/>
      <dgm:spPr/>
      <dgm:t>
        <a:bodyPr/>
        <a:lstStyle/>
        <a:p>
          <a:r>
            <a:rPr lang="fr-FR" dirty="0"/>
            <a:t>Développer l’ensemble des compétences relatives à la lecture, à l’expression et à l’analyse de problèmes complexes </a:t>
          </a:r>
          <a:endParaRPr lang="it-IT" dirty="0"/>
        </a:p>
      </dgm:t>
    </dgm:pt>
    <dgm:pt modelId="{8DC0AC29-DD82-4865-AD3B-2A328A8EAE81}" type="parTrans" cxnId="{CDDFE3ED-F70F-4812-B9F0-F11DE6C8C63D}">
      <dgm:prSet/>
      <dgm:spPr/>
      <dgm:t>
        <a:bodyPr/>
        <a:lstStyle/>
        <a:p>
          <a:endParaRPr lang="it-IT"/>
        </a:p>
      </dgm:t>
    </dgm:pt>
    <dgm:pt modelId="{A5FC1E4E-2037-4C09-BC0E-44141D749858}" type="sibTrans" cxnId="{CDDFE3ED-F70F-4812-B9F0-F11DE6C8C63D}">
      <dgm:prSet/>
      <dgm:spPr/>
      <dgm:t>
        <a:bodyPr/>
        <a:lstStyle/>
        <a:p>
          <a:endParaRPr lang="it-IT"/>
        </a:p>
      </dgm:t>
    </dgm:pt>
    <dgm:pt modelId="{9B894821-FD69-437F-8F52-2E243D7D75A9}">
      <dgm:prSet/>
      <dgm:spPr/>
      <dgm:t>
        <a:bodyPr/>
        <a:lstStyle/>
        <a:p>
          <a:r>
            <a:rPr lang="fr-FR" dirty="0"/>
            <a:t> Les diverses manières de se représenter le monde et de comprendre les sociétés </a:t>
          </a:r>
          <a:r>
            <a:rPr lang="it-IT" dirty="0"/>
            <a:t>humaines </a:t>
          </a:r>
        </a:p>
      </dgm:t>
    </dgm:pt>
    <dgm:pt modelId="{600B4F21-3BBE-48F4-A8E3-DA21AA2AFD69}" type="parTrans" cxnId="{4A065A5B-E703-4026-8CC4-EE6C6AD9DE2C}">
      <dgm:prSet/>
      <dgm:spPr/>
      <dgm:t>
        <a:bodyPr/>
        <a:lstStyle/>
        <a:p>
          <a:endParaRPr lang="it-IT"/>
        </a:p>
      </dgm:t>
    </dgm:pt>
    <dgm:pt modelId="{623D8E5D-CC1A-44FE-B742-F06FEEE4DBF2}" type="sibTrans" cxnId="{4A065A5B-E703-4026-8CC4-EE6C6AD9DE2C}">
      <dgm:prSet/>
      <dgm:spPr/>
      <dgm:t>
        <a:bodyPr/>
        <a:lstStyle/>
        <a:p>
          <a:endParaRPr lang="it-IT"/>
        </a:p>
      </dgm:t>
    </dgm:pt>
    <dgm:pt modelId="{9946460C-6BEA-4C1E-AF47-C0E280BC07D4}">
      <dgm:prSet/>
      <dgm:spPr/>
      <dgm:t>
        <a:bodyPr/>
        <a:lstStyle/>
        <a:p>
          <a:r>
            <a:rPr lang="fr-FR" dirty="0"/>
            <a:t> La relation des êtres humains à eux-mêmes et la question du moi </a:t>
          </a:r>
          <a:endParaRPr lang="it-IT" dirty="0"/>
        </a:p>
      </dgm:t>
    </dgm:pt>
    <dgm:pt modelId="{80B1075B-0A29-44BF-81B0-02A509DF385A}" type="parTrans" cxnId="{E672558A-BF98-41F5-84F1-39A82A8F5EE1}">
      <dgm:prSet/>
      <dgm:spPr/>
      <dgm:t>
        <a:bodyPr/>
        <a:lstStyle/>
        <a:p>
          <a:endParaRPr lang="it-IT"/>
        </a:p>
      </dgm:t>
    </dgm:pt>
    <dgm:pt modelId="{ABCBE5A6-0CED-4745-9B8F-72BD7C8BF416}" type="sibTrans" cxnId="{E672558A-BF98-41F5-84F1-39A82A8F5EE1}">
      <dgm:prSet/>
      <dgm:spPr/>
      <dgm:t>
        <a:bodyPr/>
        <a:lstStyle/>
        <a:p>
          <a:endParaRPr lang="it-IT"/>
        </a:p>
      </dgm:t>
    </dgm:pt>
    <dgm:pt modelId="{BC7381BE-1B4E-4DFD-B5A7-A6265588A308}">
      <dgm:prSet/>
      <dgm:spPr/>
      <dgm:t>
        <a:bodyPr/>
        <a:lstStyle/>
        <a:p>
          <a:r>
            <a:rPr lang="fr-FR" dirty="0"/>
            <a:t> La définition du moderne et du contemporain, avec leurs expériences caractéristiques et la tension entre tradition et innovation</a:t>
          </a:r>
          <a:endParaRPr lang="it-IT" dirty="0"/>
        </a:p>
      </dgm:t>
    </dgm:pt>
    <dgm:pt modelId="{900763B6-4FAB-421E-8BE0-45CB322C23BB}" type="parTrans" cxnId="{3A36178A-EAA3-4276-A6C1-3EAAF92C0362}">
      <dgm:prSet/>
      <dgm:spPr/>
      <dgm:t>
        <a:bodyPr/>
        <a:lstStyle/>
        <a:p>
          <a:endParaRPr lang="it-IT"/>
        </a:p>
      </dgm:t>
    </dgm:pt>
    <dgm:pt modelId="{92E56B41-C413-4969-B0C1-9DBCDEBDEA4E}" type="sibTrans" cxnId="{3A36178A-EAA3-4276-A6C1-3EAAF92C0362}">
      <dgm:prSet/>
      <dgm:spPr/>
      <dgm:t>
        <a:bodyPr/>
        <a:lstStyle/>
        <a:p>
          <a:endParaRPr lang="it-IT"/>
        </a:p>
      </dgm:t>
    </dgm:pt>
    <dgm:pt modelId="{53774D7A-BCC7-436E-B067-7660A4D318B4}" type="pres">
      <dgm:prSet presAssocID="{00DF0DDA-6C25-45B2-8C1D-3778AF005115}" presName="linearFlow" presStyleCnt="0">
        <dgm:presLayoutVars>
          <dgm:dir/>
          <dgm:animLvl val="lvl"/>
          <dgm:resizeHandles val="exact"/>
        </dgm:presLayoutVars>
      </dgm:prSet>
      <dgm:spPr/>
      <dgm:t>
        <a:bodyPr/>
        <a:lstStyle/>
        <a:p>
          <a:endParaRPr lang="fr-FR"/>
        </a:p>
      </dgm:t>
    </dgm:pt>
    <dgm:pt modelId="{4C7BCB9A-197B-46CD-BDAF-EE6A4D06506A}" type="pres">
      <dgm:prSet presAssocID="{C31D3902-E7D6-4B17-90E2-0D127D151447}" presName="composite" presStyleCnt="0"/>
      <dgm:spPr/>
    </dgm:pt>
    <dgm:pt modelId="{FEB78D16-8E4C-4563-8809-8BF82617E4E8}" type="pres">
      <dgm:prSet presAssocID="{C31D3902-E7D6-4B17-90E2-0D127D151447}" presName="parentText" presStyleLbl="alignNode1" presStyleIdx="0" presStyleCnt="4">
        <dgm:presLayoutVars>
          <dgm:chMax val="1"/>
          <dgm:bulletEnabled val="1"/>
        </dgm:presLayoutVars>
      </dgm:prSet>
      <dgm:spPr/>
      <dgm:t>
        <a:bodyPr/>
        <a:lstStyle/>
        <a:p>
          <a:endParaRPr lang="fr-FR"/>
        </a:p>
      </dgm:t>
    </dgm:pt>
    <dgm:pt modelId="{A5287E90-B8D8-450D-B140-EE8DC5BDD0BB}" type="pres">
      <dgm:prSet presAssocID="{C31D3902-E7D6-4B17-90E2-0D127D151447}" presName="descendantText" presStyleLbl="alignAcc1" presStyleIdx="0" presStyleCnt="4">
        <dgm:presLayoutVars>
          <dgm:bulletEnabled val="1"/>
        </dgm:presLayoutVars>
      </dgm:prSet>
      <dgm:spPr/>
      <dgm:t>
        <a:bodyPr/>
        <a:lstStyle/>
        <a:p>
          <a:endParaRPr lang="fr-FR"/>
        </a:p>
      </dgm:t>
    </dgm:pt>
    <dgm:pt modelId="{CF70ADF8-9104-4584-8E50-051A627FD8AB}" type="pres">
      <dgm:prSet presAssocID="{DFAC5D07-DF5B-4B9A-B5FB-AB561D428BFF}" presName="sp" presStyleCnt="0"/>
      <dgm:spPr/>
    </dgm:pt>
    <dgm:pt modelId="{21C0B4F1-9CD8-46E2-95A1-13FBB0782B02}" type="pres">
      <dgm:prSet presAssocID="{4A5B2684-EE95-408C-94AF-9F17016BF597}" presName="composite" presStyleCnt="0"/>
      <dgm:spPr/>
    </dgm:pt>
    <dgm:pt modelId="{3D0817AE-1C42-4DF0-854E-7B2582E50AEC}" type="pres">
      <dgm:prSet presAssocID="{4A5B2684-EE95-408C-94AF-9F17016BF597}" presName="parentText" presStyleLbl="alignNode1" presStyleIdx="1" presStyleCnt="4">
        <dgm:presLayoutVars>
          <dgm:chMax val="1"/>
          <dgm:bulletEnabled val="1"/>
        </dgm:presLayoutVars>
      </dgm:prSet>
      <dgm:spPr/>
      <dgm:t>
        <a:bodyPr/>
        <a:lstStyle/>
        <a:p>
          <a:endParaRPr lang="fr-FR"/>
        </a:p>
      </dgm:t>
    </dgm:pt>
    <dgm:pt modelId="{1F8B83B7-19A5-4C69-8CF5-76F345ADB85C}" type="pres">
      <dgm:prSet presAssocID="{4A5B2684-EE95-408C-94AF-9F17016BF597}" presName="descendantText" presStyleLbl="alignAcc1" presStyleIdx="1" presStyleCnt="4">
        <dgm:presLayoutVars>
          <dgm:bulletEnabled val="1"/>
        </dgm:presLayoutVars>
      </dgm:prSet>
      <dgm:spPr/>
      <dgm:t>
        <a:bodyPr/>
        <a:lstStyle/>
        <a:p>
          <a:endParaRPr lang="fr-FR"/>
        </a:p>
      </dgm:t>
    </dgm:pt>
    <dgm:pt modelId="{BECD1CE9-E7A7-4684-B1C3-11193831A6FC}" type="pres">
      <dgm:prSet presAssocID="{8146364F-79F9-4C59-9D6C-13751F967226}" presName="sp" presStyleCnt="0"/>
      <dgm:spPr/>
    </dgm:pt>
    <dgm:pt modelId="{2245379A-0395-447E-84CA-5DCC9B72CFFA}" type="pres">
      <dgm:prSet presAssocID="{95612D1C-1C80-4407-A6EB-A56890879A87}" presName="composite" presStyleCnt="0"/>
      <dgm:spPr/>
    </dgm:pt>
    <dgm:pt modelId="{ABAC3326-E428-40AA-8B61-4124F806F61F}" type="pres">
      <dgm:prSet presAssocID="{95612D1C-1C80-4407-A6EB-A56890879A87}" presName="parentText" presStyleLbl="alignNode1" presStyleIdx="2" presStyleCnt="4">
        <dgm:presLayoutVars>
          <dgm:chMax val="1"/>
          <dgm:bulletEnabled val="1"/>
        </dgm:presLayoutVars>
      </dgm:prSet>
      <dgm:spPr/>
      <dgm:t>
        <a:bodyPr/>
        <a:lstStyle/>
        <a:p>
          <a:endParaRPr lang="fr-FR"/>
        </a:p>
      </dgm:t>
    </dgm:pt>
    <dgm:pt modelId="{D51C28B8-9677-42C4-ACCA-FC7EDF227D3A}" type="pres">
      <dgm:prSet presAssocID="{95612D1C-1C80-4407-A6EB-A56890879A87}" presName="descendantText" presStyleLbl="alignAcc1" presStyleIdx="2" presStyleCnt="4">
        <dgm:presLayoutVars>
          <dgm:bulletEnabled val="1"/>
        </dgm:presLayoutVars>
      </dgm:prSet>
      <dgm:spPr/>
      <dgm:t>
        <a:bodyPr/>
        <a:lstStyle/>
        <a:p>
          <a:endParaRPr lang="fr-FR"/>
        </a:p>
      </dgm:t>
    </dgm:pt>
    <dgm:pt modelId="{49E413C9-669D-4B35-87AB-85C0289DDCCC}" type="pres">
      <dgm:prSet presAssocID="{7240B26C-F8F9-4AF0-96C5-7B6C3DD921A9}" presName="sp" presStyleCnt="0"/>
      <dgm:spPr/>
    </dgm:pt>
    <dgm:pt modelId="{B488E3F3-D849-4D5A-A529-9EE9A632034F}" type="pres">
      <dgm:prSet presAssocID="{3B22B16E-4C86-4101-AD27-929637F9406F}" presName="composite" presStyleCnt="0"/>
      <dgm:spPr/>
    </dgm:pt>
    <dgm:pt modelId="{735385F6-1678-4923-87CE-82BD918F872F}" type="pres">
      <dgm:prSet presAssocID="{3B22B16E-4C86-4101-AD27-929637F9406F}" presName="parentText" presStyleLbl="alignNode1" presStyleIdx="3" presStyleCnt="4">
        <dgm:presLayoutVars>
          <dgm:chMax val="1"/>
          <dgm:bulletEnabled val="1"/>
        </dgm:presLayoutVars>
      </dgm:prSet>
      <dgm:spPr/>
      <dgm:t>
        <a:bodyPr/>
        <a:lstStyle/>
        <a:p>
          <a:endParaRPr lang="fr-FR"/>
        </a:p>
      </dgm:t>
    </dgm:pt>
    <dgm:pt modelId="{99B818D5-680A-40DB-9929-65D1BFF86E67}" type="pres">
      <dgm:prSet presAssocID="{3B22B16E-4C86-4101-AD27-929637F9406F}" presName="descendantText" presStyleLbl="alignAcc1" presStyleIdx="3" presStyleCnt="4">
        <dgm:presLayoutVars>
          <dgm:bulletEnabled val="1"/>
        </dgm:presLayoutVars>
      </dgm:prSet>
      <dgm:spPr/>
      <dgm:t>
        <a:bodyPr/>
        <a:lstStyle/>
        <a:p>
          <a:endParaRPr lang="fr-FR"/>
        </a:p>
      </dgm:t>
    </dgm:pt>
  </dgm:ptLst>
  <dgm:cxnLst>
    <dgm:cxn modelId="{7756AA58-D6E6-4A97-AC39-89FCB079E21D}" srcId="{3B22B16E-4C86-4101-AD27-929637F9406F}" destId="{5A086E70-31EC-41B9-A251-3E05ACDCA85C}" srcOrd="1" destOrd="0" parTransId="{DE0B79BE-C630-4300-9A56-FB2358054988}" sibTransId="{A7BE7D29-65AC-4239-8832-0905D3B961FD}"/>
    <dgm:cxn modelId="{09131AE4-3EFE-4C91-B459-09802A18F124}" type="presOf" srcId="{C92FF8B1-D537-4B4D-A4CA-A54F03F45043}" destId="{99B818D5-680A-40DB-9929-65D1BFF86E67}" srcOrd="0" destOrd="0" presId="urn:microsoft.com/office/officeart/2005/8/layout/chevron2"/>
    <dgm:cxn modelId="{E672558A-BF98-41F5-84F1-39A82A8F5EE1}" srcId="{95612D1C-1C80-4407-A6EB-A56890879A87}" destId="{9946460C-6BEA-4C1E-AF47-C0E280BC07D4}" srcOrd="2" destOrd="0" parTransId="{80B1075B-0A29-44BF-81B0-02A509DF385A}" sibTransId="{ABCBE5A6-0CED-4745-9B8F-72BD7C8BF416}"/>
    <dgm:cxn modelId="{C49CB581-DE15-47F4-A4CE-38C46A54FFF9}" type="presOf" srcId="{BC7381BE-1B4E-4DFD-B5A7-A6265588A308}" destId="{D51C28B8-9677-42C4-ACCA-FC7EDF227D3A}" srcOrd="0" destOrd="3" presId="urn:microsoft.com/office/officeart/2005/8/layout/chevron2"/>
    <dgm:cxn modelId="{801425EC-6D25-42BA-BB25-E4C38EF71B16}" srcId="{3B22B16E-4C86-4101-AD27-929637F9406F}" destId="{C92FF8B1-D537-4B4D-A4CA-A54F03F45043}" srcOrd="0" destOrd="0" parTransId="{1E0697C1-7719-472A-A687-91EF95CB1EE5}" sibTransId="{F83346DB-4F98-42FC-9831-265EC2C3B9F7}"/>
    <dgm:cxn modelId="{5EF38836-DD45-4FDE-A123-9339ED5CFE5D}" srcId="{C31D3902-E7D6-4B17-90E2-0D127D151447}" destId="{A619E06F-5752-4224-A549-64F77124DB20}" srcOrd="1" destOrd="0" parTransId="{A500830C-0B74-45B6-BDF9-5352A607D92F}" sibTransId="{1351206A-0C5B-428B-9AF0-E15E5DAE5A20}"/>
    <dgm:cxn modelId="{ABBC0CA4-3751-427C-A940-2BFA05E95C1D}" type="presOf" srcId="{4A5B2684-EE95-408C-94AF-9F17016BF597}" destId="{3D0817AE-1C42-4DF0-854E-7B2582E50AEC}" srcOrd="0" destOrd="0" presId="urn:microsoft.com/office/officeart/2005/8/layout/chevron2"/>
    <dgm:cxn modelId="{0656427A-2155-4D5D-B5F4-1B58906D33C0}" type="presOf" srcId="{A619E06F-5752-4224-A549-64F77124DB20}" destId="{A5287E90-B8D8-450D-B140-EE8DC5BDD0BB}" srcOrd="0" destOrd="1" presId="urn:microsoft.com/office/officeart/2005/8/layout/chevron2"/>
    <dgm:cxn modelId="{408BDBF6-737E-4CB5-B597-A45035C48735}" srcId="{95612D1C-1C80-4407-A6EB-A56890879A87}" destId="{295EF17B-52CE-4095-B04E-1BB42F7ED701}" srcOrd="0" destOrd="0" parTransId="{051D0F75-64BA-4073-8BC6-8B9C8AE61782}" sibTransId="{1C1F3DA7-32F2-4C26-9E9D-EA0658102D63}"/>
    <dgm:cxn modelId="{613497F6-408D-4D29-993C-879C31C41C03}" type="presOf" srcId="{8924EA75-7E57-46BE-A232-4E53F69C740D}" destId="{1F8B83B7-19A5-4C69-8CF5-76F345ADB85C}" srcOrd="0" destOrd="0" presId="urn:microsoft.com/office/officeart/2005/8/layout/chevron2"/>
    <dgm:cxn modelId="{E2E3F2B9-21B6-4CE9-9BD7-377468FE5D22}" type="presOf" srcId="{E8F2B471-A70A-41FB-95C3-FD7AD39E96A2}" destId="{A5287E90-B8D8-450D-B140-EE8DC5BDD0BB}" srcOrd="0" destOrd="0" presId="urn:microsoft.com/office/officeart/2005/8/layout/chevron2"/>
    <dgm:cxn modelId="{C5ED1198-02D1-4F31-A898-1047D150284B}" srcId="{00DF0DDA-6C25-45B2-8C1D-3778AF005115}" destId="{C31D3902-E7D6-4B17-90E2-0D127D151447}" srcOrd="0" destOrd="0" parTransId="{61497EEF-02D2-4CFF-AD74-C7B21547F30B}" sibTransId="{DFAC5D07-DF5B-4B9A-B5FB-AB561D428BFF}"/>
    <dgm:cxn modelId="{8D191C9C-7C41-4F31-9599-2BFD94FD0EFE}" type="presOf" srcId="{4AF511C1-6F3A-4A87-94DC-43543D5FCAAF}" destId="{A5287E90-B8D8-450D-B140-EE8DC5BDD0BB}" srcOrd="0" destOrd="2" presId="urn:microsoft.com/office/officeart/2005/8/layout/chevron2"/>
    <dgm:cxn modelId="{EF55153E-ED3D-4098-912F-5ED31011FA92}" srcId="{00DF0DDA-6C25-45B2-8C1D-3778AF005115}" destId="{3B22B16E-4C86-4101-AD27-929637F9406F}" srcOrd="3" destOrd="0" parTransId="{7AECA3E2-0890-4BE5-9D68-495E14993682}" sibTransId="{FE929071-92AD-4F7E-A20A-EC02C565D543}"/>
    <dgm:cxn modelId="{999C89CD-B2FF-4417-8F54-0C5A56336E99}" type="presOf" srcId="{295EF17B-52CE-4095-B04E-1BB42F7ED701}" destId="{D51C28B8-9677-42C4-ACCA-FC7EDF227D3A}" srcOrd="0" destOrd="0" presId="urn:microsoft.com/office/officeart/2005/8/layout/chevron2"/>
    <dgm:cxn modelId="{6378CBFF-7033-4F0A-A68E-FE7C16CF5917}" srcId="{C31D3902-E7D6-4B17-90E2-0D127D151447}" destId="{4AF511C1-6F3A-4A87-94DC-43543D5FCAAF}" srcOrd="2" destOrd="0" parTransId="{973E66AB-5FB5-40D5-BF5B-8E5162E24C66}" sibTransId="{E016D9A3-28FE-430B-9D68-1D75FA34B287}"/>
    <dgm:cxn modelId="{4A065A5B-E703-4026-8CC4-EE6C6AD9DE2C}" srcId="{95612D1C-1C80-4407-A6EB-A56890879A87}" destId="{9B894821-FD69-437F-8F52-2E243D7D75A9}" srcOrd="1" destOrd="0" parTransId="{600B4F21-3BBE-48F4-A8E3-DA21AA2AFD69}" sibTransId="{623D8E5D-CC1A-44FE-B742-F06FEEE4DBF2}"/>
    <dgm:cxn modelId="{53411DAA-67AF-4C29-8B77-15310B192D77}" srcId="{C31D3902-E7D6-4B17-90E2-0D127D151447}" destId="{E8F2B471-A70A-41FB-95C3-FD7AD39E96A2}" srcOrd="0" destOrd="0" parTransId="{17CC0971-988B-4CE3-8C7B-C0C0C7098775}" sibTransId="{AA5F335D-D2FA-4E0A-8BB0-61C28EB501B6}"/>
    <dgm:cxn modelId="{6A0D0E3F-CED0-4BF8-AE4F-E32AD3EC41BA}" type="presOf" srcId="{5A086E70-31EC-41B9-A251-3E05ACDCA85C}" destId="{99B818D5-680A-40DB-9929-65D1BFF86E67}" srcOrd="0" destOrd="1" presId="urn:microsoft.com/office/officeart/2005/8/layout/chevron2"/>
    <dgm:cxn modelId="{8B188402-86DD-474F-9B56-9D1004F3CE45}" type="presOf" srcId="{9B894821-FD69-437F-8F52-2E243D7D75A9}" destId="{D51C28B8-9677-42C4-ACCA-FC7EDF227D3A}" srcOrd="0" destOrd="1" presId="urn:microsoft.com/office/officeart/2005/8/layout/chevron2"/>
    <dgm:cxn modelId="{3A36178A-EAA3-4276-A6C1-3EAAF92C0362}" srcId="{95612D1C-1C80-4407-A6EB-A56890879A87}" destId="{BC7381BE-1B4E-4DFD-B5A7-A6265588A308}" srcOrd="3" destOrd="0" parTransId="{900763B6-4FAB-421E-8BE0-45CB322C23BB}" sibTransId="{92E56B41-C413-4969-B0C1-9DBCDEBDEA4E}"/>
    <dgm:cxn modelId="{2B693589-A2F5-453A-BBEE-6CC3C7FE571C}" srcId="{00DF0DDA-6C25-45B2-8C1D-3778AF005115}" destId="{95612D1C-1C80-4407-A6EB-A56890879A87}" srcOrd="2" destOrd="0" parTransId="{6E23FB5F-FBDE-4728-AD92-3CB1CDE89633}" sibTransId="{7240B26C-F8F9-4AF0-96C5-7B6C3DD921A9}"/>
    <dgm:cxn modelId="{094875EF-7F3E-49AC-9E13-33358E0ACD9A}" type="presOf" srcId="{95612D1C-1C80-4407-A6EB-A56890879A87}" destId="{ABAC3326-E428-40AA-8B61-4124F806F61F}" srcOrd="0" destOrd="0" presId="urn:microsoft.com/office/officeart/2005/8/layout/chevron2"/>
    <dgm:cxn modelId="{C59D5E51-38D8-424B-917D-7494CAF2E850}" type="presOf" srcId="{5562F0D3-470F-4B78-98B7-5DA399F233B1}" destId="{1F8B83B7-19A5-4C69-8CF5-76F345ADB85C}" srcOrd="0" destOrd="1" presId="urn:microsoft.com/office/officeart/2005/8/layout/chevron2"/>
    <dgm:cxn modelId="{B6F56712-70CF-4F73-8317-7C8417B007CD}" srcId="{4A5B2684-EE95-408C-94AF-9F17016BF597}" destId="{8924EA75-7E57-46BE-A232-4E53F69C740D}" srcOrd="0" destOrd="0" parTransId="{D5A1B615-51FB-4E5F-A9CD-5EDD639BE3A1}" sibTransId="{E8DE7A4A-C1DE-4E58-8CEB-5002B8867F65}"/>
    <dgm:cxn modelId="{9AF3D4E6-405D-4300-9709-5DDF510300BD}" type="presOf" srcId="{00DF0DDA-6C25-45B2-8C1D-3778AF005115}" destId="{53774D7A-BCC7-436E-B067-7660A4D318B4}" srcOrd="0" destOrd="0" presId="urn:microsoft.com/office/officeart/2005/8/layout/chevron2"/>
    <dgm:cxn modelId="{CDDFE3ED-F70F-4812-B9F0-F11DE6C8C63D}" srcId="{4A5B2684-EE95-408C-94AF-9F17016BF597}" destId="{99B911DF-386E-46DA-B24D-4D5152B351F1}" srcOrd="2" destOrd="0" parTransId="{8DC0AC29-DD82-4865-AD3B-2A328A8EAE81}" sibTransId="{A5FC1E4E-2037-4C09-BC0E-44141D749858}"/>
    <dgm:cxn modelId="{DA2DD8D3-326D-4066-B6EF-CA1D591D4478}" type="presOf" srcId="{9946460C-6BEA-4C1E-AF47-C0E280BC07D4}" destId="{D51C28B8-9677-42C4-ACCA-FC7EDF227D3A}" srcOrd="0" destOrd="2" presId="urn:microsoft.com/office/officeart/2005/8/layout/chevron2"/>
    <dgm:cxn modelId="{8D9FF714-C677-4E77-B3AE-20F198E6EA27}" srcId="{00DF0DDA-6C25-45B2-8C1D-3778AF005115}" destId="{4A5B2684-EE95-408C-94AF-9F17016BF597}" srcOrd="1" destOrd="0" parTransId="{891AD472-2C06-40D5-92DD-6E2B41E4DA46}" sibTransId="{8146364F-79F9-4C59-9D6C-13751F967226}"/>
    <dgm:cxn modelId="{F6FC8885-DA9F-452E-9E37-7294DAC872C9}" srcId="{3B22B16E-4C86-4101-AD27-929637F9406F}" destId="{8C5C2B70-05D7-4A6A-9D3D-A72D4BC1D6B8}" srcOrd="2" destOrd="0" parTransId="{00C85375-9B25-4F7C-B17C-1D775C120C1E}" sibTransId="{904DDB22-24BC-409B-B691-8EC57D27CAAC}"/>
    <dgm:cxn modelId="{756A6D3A-87EC-4B98-A4DA-B21931A46600}" type="presOf" srcId="{C31D3902-E7D6-4B17-90E2-0D127D151447}" destId="{FEB78D16-8E4C-4563-8809-8BF82617E4E8}" srcOrd="0" destOrd="0" presId="urn:microsoft.com/office/officeart/2005/8/layout/chevron2"/>
    <dgm:cxn modelId="{7A698F0F-1C47-4A0D-A0E0-CC3E7D8D91E3}" type="presOf" srcId="{3B22B16E-4C86-4101-AD27-929637F9406F}" destId="{735385F6-1678-4923-87CE-82BD918F872F}" srcOrd="0" destOrd="0" presId="urn:microsoft.com/office/officeart/2005/8/layout/chevron2"/>
    <dgm:cxn modelId="{16BF4D59-CCCB-4128-A7C3-12958C0A5DBF}" srcId="{4A5B2684-EE95-408C-94AF-9F17016BF597}" destId="{5562F0D3-470F-4B78-98B7-5DA399F233B1}" srcOrd="1" destOrd="0" parTransId="{9121CD47-61E0-41B4-B51A-F0E38EF9EB24}" sibTransId="{CFF7ED12-0CA0-4051-B912-DE3CE9E683F3}"/>
    <dgm:cxn modelId="{6C38FCC1-0367-4C5C-AF9C-0F10C8A432B2}" type="presOf" srcId="{8C5C2B70-05D7-4A6A-9D3D-A72D4BC1D6B8}" destId="{99B818D5-680A-40DB-9929-65D1BFF86E67}" srcOrd="0" destOrd="2" presId="urn:microsoft.com/office/officeart/2005/8/layout/chevron2"/>
    <dgm:cxn modelId="{BCF3E32F-6B65-4A5B-8561-6A20A1CEFF20}" type="presOf" srcId="{99B911DF-386E-46DA-B24D-4D5152B351F1}" destId="{1F8B83B7-19A5-4C69-8CF5-76F345ADB85C}" srcOrd="0" destOrd="2" presId="urn:microsoft.com/office/officeart/2005/8/layout/chevron2"/>
    <dgm:cxn modelId="{4410C85C-2A43-4A6D-B307-630C7DCAC965}" type="presParOf" srcId="{53774D7A-BCC7-436E-B067-7660A4D318B4}" destId="{4C7BCB9A-197B-46CD-BDAF-EE6A4D06506A}" srcOrd="0" destOrd="0" presId="urn:microsoft.com/office/officeart/2005/8/layout/chevron2"/>
    <dgm:cxn modelId="{E7621888-0115-4E8E-B6B8-C8162C9E179C}" type="presParOf" srcId="{4C7BCB9A-197B-46CD-BDAF-EE6A4D06506A}" destId="{FEB78D16-8E4C-4563-8809-8BF82617E4E8}" srcOrd="0" destOrd="0" presId="urn:microsoft.com/office/officeart/2005/8/layout/chevron2"/>
    <dgm:cxn modelId="{77A117B1-E061-42CC-9DD9-5C878374AA11}" type="presParOf" srcId="{4C7BCB9A-197B-46CD-BDAF-EE6A4D06506A}" destId="{A5287E90-B8D8-450D-B140-EE8DC5BDD0BB}" srcOrd="1" destOrd="0" presId="urn:microsoft.com/office/officeart/2005/8/layout/chevron2"/>
    <dgm:cxn modelId="{BB76F2E9-EBE9-4687-87EE-46A5F3819921}" type="presParOf" srcId="{53774D7A-BCC7-436E-B067-7660A4D318B4}" destId="{CF70ADF8-9104-4584-8E50-051A627FD8AB}" srcOrd="1" destOrd="0" presId="urn:microsoft.com/office/officeart/2005/8/layout/chevron2"/>
    <dgm:cxn modelId="{30C24E22-E7A1-48C7-B1C8-3ED551E57810}" type="presParOf" srcId="{53774D7A-BCC7-436E-B067-7660A4D318B4}" destId="{21C0B4F1-9CD8-46E2-95A1-13FBB0782B02}" srcOrd="2" destOrd="0" presId="urn:microsoft.com/office/officeart/2005/8/layout/chevron2"/>
    <dgm:cxn modelId="{FF32A039-8BEB-40FF-95B1-072957F87D09}" type="presParOf" srcId="{21C0B4F1-9CD8-46E2-95A1-13FBB0782B02}" destId="{3D0817AE-1C42-4DF0-854E-7B2582E50AEC}" srcOrd="0" destOrd="0" presId="urn:microsoft.com/office/officeart/2005/8/layout/chevron2"/>
    <dgm:cxn modelId="{20819C97-431D-43BE-BD77-42490E786F2D}" type="presParOf" srcId="{21C0B4F1-9CD8-46E2-95A1-13FBB0782B02}" destId="{1F8B83B7-19A5-4C69-8CF5-76F345ADB85C}" srcOrd="1" destOrd="0" presId="urn:microsoft.com/office/officeart/2005/8/layout/chevron2"/>
    <dgm:cxn modelId="{BB911294-D5AC-4843-B307-85CE7B701BA8}" type="presParOf" srcId="{53774D7A-BCC7-436E-B067-7660A4D318B4}" destId="{BECD1CE9-E7A7-4684-B1C3-11193831A6FC}" srcOrd="3" destOrd="0" presId="urn:microsoft.com/office/officeart/2005/8/layout/chevron2"/>
    <dgm:cxn modelId="{1B15DBF9-34D4-4753-BACC-A83E459FE90D}" type="presParOf" srcId="{53774D7A-BCC7-436E-B067-7660A4D318B4}" destId="{2245379A-0395-447E-84CA-5DCC9B72CFFA}" srcOrd="4" destOrd="0" presId="urn:microsoft.com/office/officeart/2005/8/layout/chevron2"/>
    <dgm:cxn modelId="{E15019C1-0CF9-46BE-8995-79925C10F30F}" type="presParOf" srcId="{2245379A-0395-447E-84CA-5DCC9B72CFFA}" destId="{ABAC3326-E428-40AA-8B61-4124F806F61F}" srcOrd="0" destOrd="0" presId="urn:microsoft.com/office/officeart/2005/8/layout/chevron2"/>
    <dgm:cxn modelId="{91DB9235-9BD8-4C30-8989-2A41E5BB33B5}" type="presParOf" srcId="{2245379A-0395-447E-84CA-5DCC9B72CFFA}" destId="{D51C28B8-9677-42C4-ACCA-FC7EDF227D3A}" srcOrd="1" destOrd="0" presId="urn:microsoft.com/office/officeart/2005/8/layout/chevron2"/>
    <dgm:cxn modelId="{DA252288-F415-4C3D-80D4-8B198BCEDBC2}" type="presParOf" srcId="{53774D7A-BCC7-436E-B067-7660A4D318B4}" destId="{49E413C9-669D-4B35-87AB-85C0289DDCCC}" srcOrd="5" destOrd="0" presId="urn:microsoft.com/office/officeart/2005/8/layout/chevron2"/>
    <dgm:cxn modelId="{1669D43F-E361-4614-8066-6E21CC84A2DC}" type="presParOf" srcId="{53774D7A-BCC7-436E-B067-7660A4D318B4}" destId="{B488E3F3-D849-4D5A-A529-9EE9A632034F}" srcOrd="6" destOrd="0" presId="urn:microsoft.com/office/officeart/2005/8/layout/chevron2"/>
    <dgm:cxn modelId="{ECDB9E21-3EC7-435A-B4F1-4C8BDECB62C1}" type="presParOf" srcId="{B488E3F3-D849-4D5A-A529-9EE9A632034F}" destId="{735385F6-1678-4923-87CE-82BD918F872F}" srcOrd="0" destOrd="0" presId="urn:microsoft.com/office/officeart/2005/8/layout/chevron2"/>
    <dgm:cxn modelId="{9E8D5B74-B1FA-49C6-B65F-916C242023E6}" type="presParOf" srcId="{B488E3F3-D849-4D5A-A529-9EE9A632034F}" destId="{99B818D5-680A-40DB-9929-65D1BFF86E6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0DF0DDA-6C25-45B2-8C1D-3778AF005115}"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fr-FR"/>
        </a:p>
      </dgm:t>
    </dgm:pt>
    <dgm:pt modelId="{C31D3902-E7D6-4B17-90E2-0D127D151447}">
      <dgm:prSet phldrT="[Texte]"/>
      <dgm:spPr/>
      <dgm:t>
        <a:bodyPr/>
        <a:lstStyle/>
        <a:p>
          <a:r>
            <a:rPr lang="fr-FR" dirty="0" smtClean="0"/>
            <a:t>Une approche Pluridisciplinaire</a:t>
          </a:r>
          <a:endParaRPr lang="fr-FR" dirty="0"/>
        </a:p>
      </dgm:t>
    </dgm:pt>
    <dgm:pt modelId="{61497EEF-02D2-4CFF-AD74-C7B21547F30B}" type="parTrans" cxnId="{C5ED1198-02D1-4F31-A898-1047D150284B}">
      <dgm:prSet/>
      <dgm:spPr/>
      <dgm:t>
        <a:bodyPr/>
        <a:lstStyle/>
        <a:p>
          <a:endParaRPr lang="fr-FR"/>
        </a:p>
      </dgm:t>
    </dgm:pt>
    <dgm:pt modelId="{DFAC5D07-DF5B-4B9A-B5FB-AB561D428BFF}" type="sibTrans" cxnId="{C5ED1198-02D1-4F31-A898-1047D150284B}">
      <dgm:prSet/>
      <dgm:spPr/>
      <dgm:t>
        <a:bodyPr/>
        <a:lstStyle/>
        <a:p>
          <a:endParaRPr lang="fr-FR"/>
        </a:p>
      </dgm:t>
    </dgm:pt>
    <dgm:pt modelId="{E8F2B471-A70A-41FB-95C3-FD7AD39E96A2}">
      <dgm:prSet phldrT="[Texte]"/>
      <dgm:spPr/>
      <dgm:t>
        <a:bodyPr/>
        <a:lstStyle/>
        <a:p>
          <a:r>
            <a:rPr lang="fr-FR" dirty="0" smtClean="0"/>
            <a:t> Histoire - Géographie</a:t>
          </a:r>
          <a:endParaRPr lang="fr-FR" dirty="0"/>
        </a:p>
      </dgm:t>
    </dgm:pt>
    <dgm:pt modelId="{17CC0971-988B-4CE3-8C7B-C0C0C7098775}" type="parTrans" cxnId="{53411DAA-67AF-4C29-8B77-15310B192D77}">
      <dgm:prSet/>
      <dgm:spPr/>
      <dgm:t>
        <a:bodyPr/>
        <a:lstStyle/>
        <a:p>
          <a:endParaRPr lang="fr-FR"/>
        </a:p>
      </dgm:t>
    </dgm:pt>
    <dgm:pt modelId="{AA5F335D-D2FA-4E0A-8BB0-61C28EB501B6}" type="sibTrans" cxnId="{53411DAA-67AF-4C29-8B77-15310B192D77}">
      <dgm:prSet/>
      <dgm:spPr/>
      <dgm:t>
        <a:bodyPr/>
        <a:lstStyle/>
        <a:p>
          <a:endParaRPr lang="fr-FR"/>
        </a:p>
      </dgm:t>
    </dgm:pt>
    <dgm:pt modelId="{A619E06F-5752-4224-A549-64F77124DB20}">
      <dgm:prSet phldrT="[Texte]"/>
      <dgm:spPr/>
      <dgm:t>
        <a:bodyPr/>
        <a:lstStyle/>
        <a:p>
          <a:r>
            <a:rPr lang="fr-FR" dirty="0" smtClean="0"/>
            <a:t> Géopolitique</a:t>
          </a:r>
          <a:endParaRPr lang="fr-FR" dirty="0"/>
        </a:p>
      </dgm:t>
    </dgm:pt>
    <dgm:pt modelId="{A500830C-0B74-45B6-BDF9-5352A607D92F}" type="parTrans" cxnId="{5EF38836-DD45-4FDE-A123-9339ED5CFE5D}">
      <dgm:prSet/>
      <dgm:spPr/>
      <dgm:t>
        <a:bodyPr/>
        <a:lstStyle/>
        <a:p>
          <a:endParaRPr lang="fr-FR"/>
        </a:p>
      </dgm:t>
    </dgm:pt>
    <dgm:pt modelId="{1351206A-0C5B-428B-9AF0-E15E5DAE5A20}" type="sibTrans" cxnId="{5EF38836-DD45-4FDE-A123-9339ED5CFE5D}">
      <dgm:prSet/>
      <dgm:spPr/>
      <dgm:t>
        <a:bodyPr/>
        <a:lstStyle/>
        <a:p>
          <a:endParaRPr lang="fr-FR"/>
        </a:p>
      </dgm:t>
    </dgm:pt>
    <dgm:pt modelId="{4A5B2684-EE95-408C-94AF-9F17016BF597}">
      <dgm:prSet phldrT="[Texte]"/>
      <dgm:spPr/>
      <dgm:t>
        <a:bodyPr/>
        <a:lstStyle/>
        <a:p>
          <a:r>
            <a:rPr lang="fr-FR" dirty="0" smtClean="0"/>
            <a:t>Quels enjeux ?</a:t>
          </a:r>
          <a:endParaRPr lang="fr-FR" dirty="0"/>
        </a:p>
      </dgm:t>
    </dgm:pt>
    <dgm:pt modelId="{891AD472-2C06-40D5-92DD-6E2B41E4DA46}" type="parTrans" cxnId="{8D9FF714-C677-4E77-B3AE-20F198E6EA27}">
      <dgm:prSet/>
      <dgm:spPr/>
      <dgm:t>
        <a:bodyPr/>
        <a:lstStyle/>
        <a:p>
          <a:endParaRPr lang="fr-FR"/>
        </a:p>
      </dgm:t>
    </dgm:pt>
    <dgm:pt modelId="{8146364F-79F9-4C59-9D6C-13751F967226}" type="sibTrans" cxnId="{8D9FF714-C677-4E77-B3AE-20F198E6EA27}">
      <dgm:prSet/>
      <dgm:spPr/>
      <dgm:t>
        <a:bodyPr/>
        <a:lstStyle/>
        <a:p>
          <a:endParaRPr lang="fr-FR"/>
        </a:p>
      </dgm:t>
    </dgm:pt>
    <dgm:pt modelId="{8924EA75-7E57-46BE-A232-4E53F69C740D}">
      <dgm:prSet phldrT="[Texte]"/>
      <dgm:spPr/>
      <dgm:t>
        <a:bodyPr/>
        <a:lstStyle/>
        <a:p>
          <a:r>
            <a:rPr lang="fr-FR" dirty="0" smtClean="0"/>
            <a:t> Donner des clés de compréhension du monde passé et contemporain (relations sociales, politiques, économiques et culturelles) </a:t>
          </a:r>
          <a:endParaRPr lang="fr-FR" dirty="0"/>
        </a:p>
      </dgm:t>
    </dgm:pt>
    <dgm:pt modelId="{D5A1B615-51FB-4E5F-A9CD-5EDD639BE3A1}" type="parTrans" cxnId="{B6F56712-70CF-4F73-8317-7C8417B007CD}">
      <dgm:prSet/>
      <dgm:spPr/>
      <dgm:t>
        <a:bodyPr/>
        <a:lstStyle/>
        <a:p>
          <a:endParaRPr lang="fr-FR"/>
        </a:p>
      </dgm:t>
    </dgm:pt>
    <dgm:pt modelId="{E8DE7A4A-C1DE-4E58-8CEB-5002B8867F65}" type="sibTrans" cxnId="{B6F56712-70CF-4F73-8317-7C8417B007CD}">
      <dgm:prSet/>
      <dgm:spPr/>
      <dgm:t>
        <a:bodyPr/>
        <a:lstStyle/>
        <a:p>
          <a:endParaRPr lang="fr-FR"/>
        </a:p>
      </dgm:t>
    </dgm:pt>
    <dgm:pt modelId="{3B22B16E-4C86-4101-AD27-929637F9406F}">
      <dgm:prSet phldrT="[Texte]"/>
      <dgm:spPr/>
      <dgm:t>
        <a:bodyPr/>
        <a:lstStyle/>
        <a:p>
          <a:r>
            <a:rPr lang="fr-FR" dirty="0" smtClean="0"/>
            <a:t>Et après ? Quelles orientations ?</a:t>
          </a:r>
          <a:endParaRPr lang="fr-FR" dirty="0"/>
        </a:p>
      </dgm:t>
    </dgm:pt>
    <dgm:pt modelId="{7AECA3E2-0890-4BE5-9D68-495E14993682}" type="parTrans" cxnId="{EF55153E-ED3D-4098-912F-5ED31011FA92}">
      <dgm:prSet/>
      <dgm:spPr/>
      <dgm:t>
        <a:bodyPr/>
        <a:lstStyle/>
        <a:p>
          <a:endParaRPr lang="fr-FR"/>
        </a:p>
      </dgm:t>
    </dgm:pt>
    <dgm:pt modelId="{FE929071-92AD-4F7E-A20A-EC02C565D543}" type="sibTrans" cxnId="{EF55153E-ED3D-4098-912F-5ED31011FA92}">
      <dgm:prSet/>
      <dgm:spPr/>
      <dgm:t>
        <a:bodyPr/>
        <a:lstStyle/>
        <a:p>
          <a:endParaRPr lang="fr-FR"/>
        </a:p>
      </dgm:t>
    </dgm:pt>
    <dgm:pt modelId="{C92FF8B1-D537-4B4D-A4CA-A54F03F45043}">
      <dgm:prSet phldrT="[Texte]"/>
      <dgm:spPr/>
      <dgm:t>
        <a:bodyPr/>
        <a:lstStyle/>
        <a:p>
          <a:r>
            <a:rPr lang="fr-FR" dirty="0" smtClean="0"/>
            <a:t> Les parcours post baccalauréat privés (Grandes écoles de commerce,, les écoles de journalisme)</a:t>
          </a:r>
          <a:endParaRPr lang="fr-FR" dirty="0"/>
        </a:p>
      </dgm:t>
    </dgm:pt>
    <dgm:pt modelId="{1E0697C1-7719-472A-A687-91EF95CB1EE5}" type="parTrans" cxnId="{801425EC-6D25-42BA-BB25-E4C38EF71B16}">
      <dgm:prSet/>
      <dgm:spPr/>
      <dgm:t>
        <a:bodyPr/>
        <a:lstStyle/>
        <a:p>
          <a:endParaRPr lang="fr-FR"/>
        </a:p>
      </dgm:t>
    </dgm:pt>
    <dgm:pt modelId="{F83346DB-4F98-42FC-9831-265EC2C3B9F7}" type="sibTrans" cxnId="{801425EC-6D25-42BA-BB25-E4C38EF71B16}">
      <dgm:prSet/>
      <dgm:spPr/>
      <dgm:t>
        <a:bodyPr/>
        <a:lstStyle/>
        <a:p>
          <a:endParaRPr lang="fr-FR"/>
        </a:p>
      </dgm:t>
    </dgm:pt>
    <dgm:pt modelId="{4AF511C1-6F3A-4A87-94DC-43543D5FCAAF}">
      <dgm:prSet phldrT="[Texte]"/>
      <dgm:spPr/>
      <dgm:t>
        <a:bodyPr/>
        <a:lstStyle/>
        <a:p>
          <a:r>
            <a:rPr lang="fr-FR" dirty="0" smtClean="0"/>
            <a:t> Sciences politiques</a:t>
          </a:r>
          <a:endParaRPr lang="fr-FR" dirty="0"/>
        </a:p>
      </dgm:t>
    </dgm:pt>
    <dgm:pt modelId="{973E66AB-5FB5-40D5-BF5B-8E5162E24C66}" type="parTrans" cxnId="{6378CBFF-7033-4F0A-A68E-FE7C16CF5917}">
      <dgm:prSet/>
      <dgm:spPr/>
      <dgm:t>
        <a:bodyPr/>
        <a:lstStyle/>
        <a:p>
          <a:endParaRPr lang="fr-FR"/>
        </a:p>
      </dgm:t>
    </dgm:pt>
    <dgm:pt modelId="{E016D9A3-28FE-430B-9D68-1D75FA34B287}" type="sibTrans" cxnId="{6378CBFF-7033-4F0A-A68E-FE7C16CF5917}">
      <dgm:prSet/>
      <dgm:spPr/>
      <dgm:t>
        <a:bodyPr/>
        <a:lstStyle/>
        <a:p>
          <a:endParaRPr lang="fr-FR"/>
        </a:p>
      </dgm:t>
    </dgm:pt>
    <dgm:pt modelId="{A962D36D-8394-4B07-9237-5143BE277666}">
      <dgm:prSet phldrT="[Texte]"/>
      <dgm:spPr/>
      <dgm:t>
        <a:bodyPr/>
        <a:lstStyle/>
        <a:p>
          <a:r>
            <a:rPr lang="fr-FR" dirty="0" smtClean="0"/>
            <a:t> Analyser, interroger et adopter une démarche réflexive</a:t>
          </a:r>
          <a:endParaRPr lang="fr-FR" dirty="0"/>
        </a:p>
      </dgm:t>
    </dgm:pt>
    <dgm:pt modelId="{06061D9B-FE09-47BD-86E5-8048B9A29D82}" type="parTrans" cxnId="{6BD3D510-11CF-4CAE-BAA9-985D9C4C90BE}">
      <dgm:prSet/>
      <dgm:spPr/>
      <dgm:t>
        <a:bodyPr/>
        <a:lstStyle/>
        <a:p>
          <a:endParaRPr lang="fr-FR"/>
        </a:p>
      </dgm:t>
    </dgm:pt>
    <dgm:pt modelId="{A8DAD08E-5970-4A83-B341-6A4FA13F7D96}" type="sibTrans" cxnId="{6BD3D510-11CF-4CAE-BAA9-985D9C4C90BE}">
      <dgm:prSet/>
      <dgm:spPr/>
      <dgm:t>
        <a:bodyPr/>
        <a:lstStyle/>
        <a:p>
          <a:endParaRPr lang="fr-FR"/>
        </a:p>
      </dgm:t>
    </dgm:pt>
    <dgm:pt modelId="{0B565172-B829-44C4-8A95-825E4FF3FA0E}">
      <dgm:prSet phldrT="[Texte]"/>
      <dgm:spPr/>
      <dgm:t>
        <a:bodyPr/>
        <a:lstStyle/>
        <a:p>
          <a:r>
            <a:rPr lang="fr-FR" dirty="0" smtClean="0"/>
            <a:t> Développer l’autonomie des élèves (travail individuel, recherche documentaire, fiches de lecture…)</a:t>
          </a:r>
          <a:endParaRPr lang="fr-FR" dirty="0"/>
        </a:p>
      </dgm:t>
    </dgm:pt>
    <dgm:pt modelId="{4518C67E-C29B-45EF-83DC-19FA99996695}" type="parTrans" cxnId="{95806E4F-1BF5-4D1B-940E-5E972DE79DD6}">
      <dgm:prSet/>
      <dgm:spPr/>
      <dgm:t>
        <a:bodyPr/>
        <a:lstStyle/>
        <a:p>
          <a:endParaRPr lang="fr-FR"/>
        </a:p>
      </dgm:t>
    </dgm:pt>
    <dgm:pt modelId="{74BF2308-E63A-421D-9570-66AC24CB4046}" type="sibTrans" cxnId="{95806E4F-1BF5-4D1B-940E-5E972DE79DD6}">
      <dgm:prSet/>
      <dgm:spPr/>
      <dgm:t>
        <a:bodyPr/>
        <a:lstStyle/>
        <a:p>
          <a:endParaRPr lang="fr-FR"/>
        </a:p>
      </dgm:t>
    </dgm:pt>
    <dgm:pt modelId="{5A086E70-31EC-41B9-A251-3E05ACDCA85C}">
      <dgm:prSet phldrT="[Texte]"/>
      <dgm:spPr/>
      <dgm:t>
        <a:bodyPr/>
        <a:lstStyle/>
        <a:p>
          <a:r>
            <a:rPr lang="fr-FR" dirty="0" smtClean="0"/>
            <a:t> Les parcours à l’université (Histoire, Géographie, Sociologie, Sciences sociales, Economie)</a:t>
          </a:r>
          <a:endParaRPr lang="fr-FR" dirty="0"/>
        </a:p>
      </dgm:t>
    </dgm:pt>
    <dgm:pt modelId="{DE0B79BE-C630-4300-9A56-FB2358054988}" type="parTrans" cxnId="{7756AA58-D6E6-4A97-AC39-89FCB079E21D}">
      <dgm:prSet/>
      <dgm:spPr/>
      <dgm:t>
        <a:bodyPr/>
        <a:lstStyle/>
        <a:p>
          <a:endParaRPr lang="fr-FR"/>
        </a:p>
      </dgm:t>
    </dgm:pt>
    <dgm:pt modelId="{A7BE7D29-65AC-4239-8832-0905D3B961FD}" type="sibTrans" cxnId="{7756AA58-D6E6-4A97-AC39-89FCB079E21D}">
      <dgm:prSet/>
      <dgm:spPr/>
      <dgm:t>
        <a:bodyPr/>
        <a:lstStyle/>
        <a:p>
          <a:endParaRPr lang="fr-FR"/>
        </a:p>
      </dgm:t>
    </dgm:pt>
    <dgm:pt modelId="{8C5C2B70-05D7-4A6A-9D3D-A72D4BC1D6B8}">
      <dgm:prSet phldrT="[Texte]"/>
      <dgm:spPr/>
      <dgm:t>
        <a:bodyPr/>
        <a:lstStyle/>
        <a:p>
          <a:r>
            <a:rPr lang="fr-FR" dirty="0" smtClean="0"/>
            <a:t> Les parcours droit et sciences politiques (filière droit à l’université, les IEP Paris et province)</a:t>
          </a:r>
          <a:endParaRPr lang="fr-FR" dirty="0"/>
        </a:p>
      </dgm:t>
    </dgm:pt>
    <dgm:pt modelId="{00C85375-9B25-4F7C-B17C-1D775C120C1E}" type="parTrans" cxnId="{F6FC8885-DA9F-452E-9E37-7294DAC872C9}">
      <dgm:prSet/>
      <dgm:spPr/>
      <dgm:t>
        <a:bodyPr/>
        <a:lstStyle/>
        <a:p>
          <a:endParaRPr lang="fr-FR"/>
        </a:p>
      </dgm:t>
    </dgm:pt>
    <dgm:pt modelId="{904DDB22-24BC-409B-B691-8EC57D27CAAC}" type="sibTrans" cxnId="{F6FC8885-DA9F-452E-9E37-7294DAC872C9}">
      <dgm:prSet/>
      <dgm:spPr/>
      <dgm:t>
        <a:bodyPr/>
        <a:lstStyle/>
        <a:p>
          <a:endParaRPr lang="fr-FR"/>
        </a:p>
      </dgm:t>
    </dgm:pt>
    <dgm:pt modelId="{95612D1C-1C80-4407-A6EB-A56890879A87}">
      <dgm:prSet/>
      <dgm:spPr>
        <a:solidFill>
          <a:srgbClr val="FFC000"/>
        </a:solidFill>
      </dgm:spPr>
      <dgm:t>
        <a:bodyPr/>
        <a:lstStyle/>
        <a:p>
          <a:r>
            <a:rPr lang="fr-FR" dirty="0" smtClean="0"/>
            <a:t>Quel programme ?</a:t>
          </a:r>
        </a:p>
        <a:p>
          <a:r>
            <a:rPr lang="fr-FR" dirty="0" smtClean="0"/>
            <a:t>5 Thèmes pluridisciplinaires</a:t>
          </a:r>
          <a:endParaRPr lang="fr-FR" dirty="0"/>
        </a:p>
      </dgm:t>
    </dgm:pt>
    <dgm:pt modelId="{6E23FB5F-FBDE-4728-AD92-3CB1CDE89633}" type="parTrans" cxnId="{2B693589-A2F5-453A-BBEE-6CC3C7FE571C}">
      <dgm:prSet/>
      <dgm:spPr/>
      <dgm:t>
        <a:bodyPr/>
        <a:lstStyle/>
        <a:p>
          <a:endParaRPr lang="fr-FR"/>
        </a:p>
      </dgm:t>
    </dgm:pt>
    <dgm:pt modelId="{7240B26C-F8F9-4AF0-96C5-7B6C3DD921A9}" type="sibTrans" cxnId="{2B693589-A2F5-453A-BBEE-6CC3C7FE571C}">
      <dgm:prSet/>
      <dgm:spPr/>
      <dgm:t>
        <a:bodyPr/>
        <a:lstStyle/>
        <a:p>
          <a:endParaRPr lang="fr-FR"/>
        </a:p>
      </dgm:t>
    </dgm:pt>
    <dgm:pt modelId="{295EF17B-52CE-4095-B04E-1BB42F7ED701}">
      <dgm:prSet/>
      <dgm:spPr/>
      <dgm:t>
        <a:bodyPr/>
        <a:lstStyle/>
        <a:p>
          <a:r>
            <a:rPr lang="fr-FR" dirty="0" smtClean="0"/>
            <a:t> Comprendre un régime politique : la démocratie</a:t>
          </a:r>
          <a:endParaRPr lang="fr-FR" dirty="0"/>
        </a:p>
      </dgm:t>
    </dgm:pt>
    <dgm:pt modelId="{051D0F75-64BA-4073-8BC6-8B9C8AE61782}" type="parTrans" cxnId="{408BDBF6-737E-4CB5-B597-A45035C48735}">
      <dgm:prSet/>
      <dgm:spPr/>
      <dgm:t>
        <a:bodyPr/>
        <a:lstStyle/>
        <a:p>
          <a:endParaRPr lang="fr-FR"/>
        </a:p>
      </dgm:t>
    </dgm:pt>
    <dgm:pt modelId="{1C1F3DA7-32F2-4C26-9E9D-EA0658102D63}" type="sibTrans" cxnId="{408BDBF6-737E-4CB5-B597-A45035C48735}">
      <dgm:prSet/>
      <dgm:spPr/>
      <dgm:t>
        <a:bodyPr/>
        <a:lstStyle/>
        <a:p>
          <a:endParaRPr lang="fr-FR"/>
        </a:p>
      </dgm:t>
    </dgm:pt>
    <dgm:pt modelId="{6395A393-C718-49FA-AA0E-AA2596B0591B}">
      <dgm:prSet/>
      <dgm:spPr/>
      <dgm:t>
        <a:bodyPr/>
        <a:lstStyle/>
        <a:p>
          <a:r>
            <a:rPr lang="fr-FR" dirty="0" smtClean="0"/>
            <a:t> Analyser les dynamiques des puissances internationales</a:t>
          </a:r>
          <a:endParaRPr lang="fr-FR" dirty="0"/>
        </a:p>
      </dgm:t>
    </dgm:pt>
    <dgm:pt modelId="{012E6B94-0CBE-4B47-8B4F-BD206145DC51}" type="parTrans" cxnId="{07B9B6E1-8571-4DEC-8B57-D89087850B2F}">
      <dgm:prSet/>
      <dgm:spPr/>
    </dgm:pt>
    <dgm:pt modelId="{2A0F7840-7D1A-43DE-9A7D-E5F03CDCDF32}" type="sibTrans" cxnId="{07B9B6E1-8571-4DEC-8B57-D89087850B2F}">
      <dgm:prSet/>
      <dgm:spPr/>
    </dgm:pt>
    <dgm:pt modelId="{2FCCA7F6-A64A-409B-9CE8-22F8B6A9B13F}">
      <dgm:prSet/>
      <dgm:spPr/>
      <dgm:t>
        <a:bodyPr/>
        <a:lstStyle/>
        <a:p>
          <a:r>
            <a:rPr lang="fr-FR" dirty="0" smtClean="0"/>
            <a:t> Etudier les divisions politiques du monde contemporain : les frontières</a:t>
          </a:r>
          <a:endParaRPr lang="fr-FR" dirty="0"/>
        </a:p>
      </dgm:t>
    </dgm:pt>
    <dgm:pt modelId="{EE70B833-33EB-4FA4-83E4-5941CBCF15A4}" type="parTrans" cxnId="{735FAD56-16BE-4A1B-AA2B-5DD018DB93EE}">
      <dgm:prSet/>
      <dgm:spPr/>
    </dgm:pt>
    <dgm:pt modelId="{CEBE8F23-6111-43FA-8579-EE67518E0A41}" type="sibTrans" cxnId="{735FAD56-16BE-4A1B-AA2B-5DD018DB93EE}">
      <dgm:prSet/>
      <dgm:spPr/>
    </dgm:pt>
    <dgm:pt modelId="{DB376D65-B651-42CE-A595-2A2AD5757298}">
      <dgm:prSet/>
      <dgm:spPr/>
      <dgm:t>
        <a:bodyPr/>
        <a:lstStyle/>
        <a:p>
          <a:r>
            <a:rPr lang="fr-FR" dirty="0" smtClean="0"/>
            <a:t> S’informer : Un regard critique sur les sources et les modes de communication</a:t>
          </a:r>
          <a:endParaRPr lang="fr-FR" dirty="0"/>
        </a:p>
      </dgm:t>
    </dgm:pt>
    <dgm:pt modelId="{D15D6D97-90D5-49BA-BA7B-1C84D89139A6}" type="parTrans" cxnId="{8EC2A327-FDBC-450C-B7BC-5122D7CA08AB}">
      <dgm:prSet/>
      <dgm:spPr/>
    </dgm:pt>
    <dgm:pt modelId="{BF97C605-C597-45F8-97D9-8878F00BE52C}" type="sibTrans" cxnId="{8EC2A327-FDBC-450C-B7BC-5122D7CA08AB}">
      <dgm:prSet/>
      <dgm:spPr/>
    </dgm:pt>
    <dgm:pt modelId="{A162E1E8-7C8C-4284-ACE0-94DAD26942F7}">
      <dgm:prSet/>
      <dgm:spPr/>
      <dgm:t>
        <a:bodyPr/>
        <a:lstStyle/>
        <a:p>
          <a:r>
            <a:rPr lang="fr-FR" dirty="0" smtClean="0"/>
            <a:t> Analyser les relations entre Etats et religions</a:t>
          </a:r>
          <a:endParaRPr lang="fr-FR" dirty="0"/>
        </a:p>
      </dgm:t>
    </dgm:pt>
    <dgm:pt modelId="{8A30EA13-3169-4EEE-B465-229FE8DC0AA6}" type="parTrans" cxnId="{9E3ED3E5-473E-420E-8E22-4EF458D6F8D6}">
      <dgm:prSet/>
      <dgm:spPr/>
    </dgm:pt>
    <dgm:pt modelId="{1DEBD325-A1CC-4858-8457-B78D6469414D}" type="sibTrans" cxnId="{9E3ED3E5-473E-420E-8E22-4EF458D6F8D6}">
      <dgm:prSet/>
      <dgm:spPr/>
    </dgm:pt>
    <dgm:pt modelId="{B0B17268-98AE-4E95-AEE5-1109ED4266AC}">
      <dgm:prSet phldrT="[Texte]"/>
      <dgm:spPr/>
      <dgm:t>
        <a:bodyPr/>
        <a:lstStyle/>
        <a:p>
          <a:r>
            <a:rPr lang="fr-FR" dirty="0" smtClean="0"/>
            <a:t> Spécialité particulièrement adapté à un choix de spécialité SES</a:t>
          </a:r>
          <a:endParaRPr lang="fr-FR" dirty="0"/>
        </a:p>
      </dgm:t>
    </dgm:pt>
    <dgm:pt modelId="{C6EF7F90-9CBD-4BA2-A9CC-F3B4988A1BCA}" type="parTrans" cxnId="{45A816E7-3C3E-43C7-9664-3EBD1D0C89FA}">
      <dgm:prSet/>
      <dgm:spPr/>
    </dgm:pt>
    <dgm:pt modelId="{CC477B7F-7001-4398-8F00-A7C05E5471CB}" type="sibTrans" cxnId="{45A816E7-3C3E-43C7-9664-3EBD1D0C89FA}">
      <dgm:prSet/>
      <dgm:spPr/>
    </dgm:pt>
    <dgm:pt modelId="{53774D7A-BCC7-436E-B067-7660A4D318B4}" type="pres">
      <dgm:prSet presAssocID="{00DF0DDA-6C25-45B2-8C1D-3778AF005115}" presName="linearFlow" presStyleCnt="0">
        <dgm:presLayoutVars>
          <dgm:dir/>
          <dgm:animLvl val="lvl"/>
          <dgm:resizeHandles val="exact"/>
        </dgm:presLayoutVars>
      </dgm:prSet>
      <dgm:spPr/>
      <dgm:t>
        <a:bodyPr/>
        <a:lstStyle/>
        <a:p>
          <a:endParaRPr lang="fr-FR"/>
        </a:p>
      </dgm:t>
    </dgm:pt>
    <dgm:pt modelId="{4C7BCB9A-197B-46CD-BDAF-EE6A4D06506A}" type="pres">
      <dgm:prSet presAssocID="{C31D3902-E7D6-4B17-90E2-0D127D151447}" presName="composite" presStyleCnt="0"/>
      <dgm:spPr/>
    </dgm:pt>
    <dgm:pt modelId="{FEB78D16-8E4C-4563-8809-8BF82617E4E8}" type="pres">
      <dgm:prSet presAssocID="{C31D3902-E7D6-4B17-90E2-0D127D151447}" presName="parentText" presStyleLbl="alignNode1" presStyleIdx="0" presStyleCnt="4">
        <dgm:presLayoutVars>
          <dgm:chMax val="1"/>
          <dgm:bulletEnabled val="1"/>
        </dgm:presLayoutVars>
      </dgm:prSet>
      <dgm:spPr/>
      <dgm:t>
        <a:bodyPr/>
        <a:lstStyle/>
        <a:p>
          <a:endParaRPr lang="fr-FR"/>
        </a:p>
      </dgm:t>
    </dgm:pt>
    <dgm:pt modelId="{A5287E90-B8D8-450D-B140-EE8DC5BDD0BB}" type="pres">
      <dgm:prSet presAssocID="{C31D3902-E7D6-4B17-90E2-0D127D151447}" presName="descendantText" presStyleLbl="alignAcc1" presStyleIdx="0" presStyleCnt="4">
        <dgm:presLayoutVars>
          <dgm:bulletEnabled val="1"/>
        </dgm:presLayoutVars>
      </dgm:prSet>
      <dgm:spPr/>
      <dgm:t>
        <a:bodyPr/>
        <a:lstStyle/>
        <a:p>
          <a:endParaRPr lang="fr-FR"/>
        </a:p>
      </dgm:t>
    </dgm:pt>
    <dgm:pt modelId="{CF70ADF8-9104-4584-8E50-051A627FD8AB}" type="pres">
      <dgm:prSet presAssocID="{DFAC5D07-DF5B-4B9A-B5FB-AB561D428BFF}" presName="sp" presStyleCnt="0"/>
      <dgm:spPr/>
    </dgm:pt>
    <dgm:pt modelId="{21C0B4F1-9CD8-46E2-95A1-13FBB0782B02}" type="pres">
      <dgm:prSet presAssocID="{4A5B2684-EE95-408C-94AF-9F17016BF597}" presName="composite" presStyleCnt="0"/>
      <dgm:spPr/>
    </dgm:pt>
    <dgm:pt modelId="{3D0817AE-1C42-4DF0-854E-7B2582E50AEC}" type="pres">
      <dgm:prSet presAssocID="{4A5B2684-EE95-408C-94AF-9F17016BF597}" presName="parentText" presStyleLbl="alignNode1" presStyleIdx="1" presStyleCnt="4">
        <dgm:presLayoutVars>
          <dgm:chMax val="1"/>
          <dgm:bulletEnabled val="1"/>
        </dgm:presLayoutVars>
      </dgm:prSet>
      <dgm:spPr/>
      <dgm:t>
        <a:bodyPr/>
        <a:lstStyle/>
        <a:p>
          <a:endParaRPr lang="fr-FR"/>
        </a:p>
      </dgm:t>
    </dgm:pt>
    <dgm:pt modelId="{1F8B83B7-19A5-4C69-8CF5-76F345ADB85C}" type="pres">
      <dgm:prSet presAssocID="{4A5B2684-EE95-408C-94AF-9F17016BF597}" presName="descendantText" presStyleLbl="alignAcc1" presStyleIdx="1" presStyleCnt="4">
        <dgm:presLayoutVars>
          <dgm:bulletEnabled val="1"/>
        </dgm:presLayoutVars>
      </dgm:prSet>
      <dgm:spPr/>
      <dgm:t>
        <a:bodyPr/>
        <a:lstStyle/>
        <a:p>
          <a:endParaRPr lang="fr-FR"/>
        </a:p>
      </dgm:t>
    </dgm:pt>
    <dgm:pt modelId="{BECD1CE9-E7A7-4684-B1C3-11193831A6FC}" type="pres">
      <dgm:prSet presAssocID="{8146364F-79F9-4C59-9D6C-13751F967226}" presName="sp" presStyleCnt="0"/>
      <dgm:spPr/>
    </dgm:pt>
    <dgm:pt modelId="{2245379A-0395-447E-84CA-5DCC9B72CFFA}" type="pres">
      <dgm:prSet presAssocID="{95612D1C-1C80-4407-A6EB-A56890879A87}" presName="composite" presStyleCnt="0"/>
      <dgm:spPr/>
    </dgm:pt>
    <dgm:pt modelId="{ABAC3326-E428-40AA-8B61-4124F806F61F}" type="pres">
      <dgm:prSet presAssocID="{95612D1C-1C80-4407-A6EB-A56890879A87}" presName="parentText" presStyleLbl="alignNode1" presStyleIdx="2" presStyleCnt="4">
        <dgm:presLayoutVars>
          <dgm:chMax val="1"/>
          <dgm:bulletEnabled val="1"/>
        </dgm:presLayoutVars>
      </dgm:prSet>
      <dgm:spPr/>
      <dgm:t>
        <a:bodyPr/>
        <a:lstStyle/>
        <a:p>
          <a:endParaRPr lang="fr-FR"/>
        </a:p>
      </dgm:t>
    </dgm:pt>
    <dgm:pt modelId="{D51C28B8-9677-42C4-ACCA-FC7EDF227D3A}" type="pres">
      <dgm:prSet presAssocID="{95612D1C-1C80-4407-A6EB-A56890879A87}" presName="descendantText" presStyleLbl="alignAcc1" presStyleIdx="2" presStyleCnt="4">
        <dgm:presLayoutVars>
          <dgm:bulletEnabled val="1"/>
        </dgm:presLayoutVars>
      </dgm:prSet>
      <dgm:spPr/>
      <dgm:t>
        <a:bodyPr/>
        <a:lstStyle/>
        <a:p>
          <a:endParaRPr lang="fr-FR"/>
        </a:p>
      </dgm:t>
    </dgm:pt>
    <dgm:pt modelId="{49E413C9-669D-4B35-87AB-85C0289DDCCC}" type="pres">
      <dgm:prSet presAssocID="{7240B26C-F8F9-4AF0-96C5-7B6C3DD921A9}" presName="sp" presStyleCnt="0"/>
      <dgm:spPr/>
    </dgm:pt>
    <dgm:pt modelId="{B488E3F3-D849-4D5A-A529-9EE9A632034F}" type="pres">
      <dgm:prSet presAssocID="{3B22B16E-4C86-4101-AD27-929637F9406F}" presName="composite" presStyleCnt="0"/>
      <dgm:spPr/>
    </dgm:pt>
    <dgm:pt modelId="{735385F6-1678-4923-87CE-82BD918F872F}" type="pres">
      <dgm:prSet presAssocID="{3B22B16E-4C86-4101-AD27-929637F9406F}" presName="parentText" presStyleLbl="alignNode1" presStyleIdx="3" presStyleCnt="4">
        <dgm:presLayoutVars>
          <dgm:chMax val="1"/>
          <dgm:bulletEnabled val="1"/>
        </dgm:presLayoutVars>
      </dgm:prSet>
      <dgm:spPr/>
      <dgm:t>
        <a:bodyPr/>
        <a:lstStyle/>
        <a:p>
          <a:endParaRPr lang="fr-FR"/>
        </a:p>
      </dgm:t>
    </dgm:pt>
    <dgm:pt modelId="{99B818D5-680A-40DB-9929-65D1BFF86E67}" type="pres">
      <dgm:prSet presAssocID="{3B22B16E-4C86-4101-AD27-929637F9406F}" presName="descendantText" presStyleLbl="alignAcc1" presStyleIdx="3" presStyleCnt="4">
        <dgm:presLayoutVars>
          <dgm:bulletEnabled val="1"/>
        </dgm:presLayoutVars>
      </dgm:prSet>
      <dgm:spPr/>
      <dgm:t>
        <a:bodyPr/>
        <a:lstStyle/>
        <a:p>
          <a:endParaRPr lang="fr-FR"/>
        </a:p>
      </dgm:t>
    </dgm:pt>
  </dgm:ptLst>
  <dgm:cxnLst>
    <dgm:cxn modelId="{29759E3E-E1E4-4735-9E56-0B71459AD102}" type="presOf" srcId="{A162E1E8-7C8C-4284-ACE0-94DAD26942F7}" destId="{D51C28B8-9677-42C4-ACCA-FC7EDF227D3A}" srcOrd="0" destOrd="4" presId="urn:microsoft.com/office/officeart/2005/8/layout/chevron2"/>
    <dgm:cxn modelId="{0D531628-A632-4CC1-8559-00FF8DE8B633}" type="presOf" srcId="{4A5B2684-EE95-408C-94AF-9F17016BF597}" destId="{3D0817AE-1C42-4DF0-854E-7B2582E50AEC}" srcOrd="0" destOrd="0" presId="urn:microsoft.com/office/officeart/2005/8/layout/chevron2"/>
    <dgm:cxn modelId="{7756AA58-D6E6-4A97-AC39-89FCB079E21D}" srcId="{3B22B16E-4C86-4101-AD27-929637F9406F}" destId="{5A086E70-31EC-41B9-A251-3E05ACDCA85C}" srcOrd="2" destOrd="0" parTransId="{DE0B79BE-C630-4300-9A56-FB2358054988}" sibTransId="{A7BE7D29-65AC-4239-8832-0905D3B961FD}"/>
    <dgm:cxn modelId="{45A816E7-3C3E-43C7-9664-3EBD1D0C89FA}" srcId="{3B22B16E-4C86-4101-AD27-929637F9406F}" destId="{B0B17268-98AE-4E95-AEE5-1109ED4266AC}" srcOrd="0" destOrd="0" parTransId="{C6EF7F90-9CBD-4BA2-A9CC-F3B4988A1BCA}" sibTransId="{CC477B7F-7001-4398-8F00-A7C05E5471CB}"/>
    <dgm:cxn modelId="{0A247B40-F722-4603-A8D6-3D480359D53F}" type="presOf" srcId="{C31D3902-E7D6-4B17-90E2-0D127D151447}" destId="{FEB78D16-8E4C-4563-8809-8BF82617E4E8}" srcOrd="0" destOrd="0" presId="urn:microsoft.com/office/officeart/2005/8/layout/chevron2"/>
    <dgm:cxn modelId="{30C04A8B-F5C4-4086-B1A0-4F69B64943F1}" type="presOf" srcId="{C92FF8B1-D537-4B4D-A4CA-A54F03F45043}" destId="{99B818D5-680A-40DB-9929-65D1BFF86E67}" srcOrd="0" destOrd="1" presId="urn:microsoft.com/office/officeart/2005/8/layout/chevron2"/>
    <dgm:cxn modelId="{801425EC-6D25-42BA-BB25-E4C38EF71B16}" srcId="{3B22B16E-4C86-4101-AD27-929637F9406F}" destId="{C92FF8B1-D537-4B4D-A4CA-A54F03F45043}" srcOrd="1" destOrd="0" parTransId="{1E0697C1-7719-472A-A687-91EF95CB1EE5}" sibTransId="{F83346DB-4F98-42FC-9831-265EC2C3B9F7}"/>
    <dgm:cxn modelId="{5EF38836-DD45-4FDE-A123-9339ED5CFE5D}" srcId="{C31D3902-E7D6-4B17-90E2-0D127D151447}" destId="{A619E06F-5752-4224-A549-64F77124DB20}" srcOrd="1" destOrd="0" parTransId="{A500830C-0B74-45B6-BDF9-5352A607D92F}" sibTransId="{1351206A-0C5B-428B-9AF0-E15E5DAE5A20}"/>
    <dgm:cxn modelId="{A25B941C-C673-42BC-8DE4-0B4E5B63D322}" type="presOf" srcId="{0B565172-B829-44C4-8A95-825E4FF3FA0E}" destId="{1F8B83B7-19A5-4C69-8CF5-76F345ADB85C}" srcOrd="0" destOrd="2" presId="urn:microsoft.com/office/officeart/2005/8/layout/chevron2"/>
    <dgm:cxn modelId="{408BDBF6-737E-4CB5-B597-A45035C48735}" srcId="{95612D1C-1C80-4407-A6EB-A56890879A87}" destId="{295EF17B-52CE-4095-B04E-1BB42F7ED701}" srcOrd="0" destOrd="0" parTransId="{051D0F75-64BA-4073-8BC6-8B9C8AE61782}" sibTransId="{1C1F3DA7-32F2-4C26-9E9D-EA0658102D63}"/>
    <dgm:cxn modelId="{C59A6032-C657-45B1-A782-256989B4EFBE}" type="presOf" srcId="{A962D36D-8394-4B07-9237-5143BE277666}" destId="{1F8B83B7-19A5-4C69-8CF5-76F345ADB85C}" srcOrd="0" destOrd="1" presId="urn:microsoft.com/office/officeart/2005/8/layout/chevron2"/>
    <dgm:cxn modelId="{5A65ED49-7474-41B2-A432-C21F452634D8}" type="presOf" srcId="{8C5C2B70-05D7-4A6A-9D3D-A72D4BC1D6B8}" destId="{99B818D5-680A-40DB-9929-65D1BFF86E67}" srcOrd="0" destOrd="3" presId="urn:microsoft.com/office/officeart/2005/8/layout/chevron2"/>
    <dgm:cxn modelId="{C5ED1198-02D1-4F31-A898-1047D150284B}" srcId="{00DF0DDA-6C25-45B2-8C1D-3778AF005115}" destId="{C31D3902-E7D6-4B17-90E2-0D127D151447}" srcOrd="0" destOrd="0" parTransId="{61497EEF-02D2-4CFF-AD74-C7B21547F30B}" sibTransId="{DFAC5D07-DF5B-4B9A-B5FB-AB561D428BFF}"/>
    <dgm:cxn modelId="{EF55153E-ED3D-4098-912F-5ED31011FA92}" srcId="{00DF0DDA-6C25-45B2-8C1D-3778AF005115}" destId="{3B22B16E-4C86-4101-AD27-929637F9406F}" srcOrd="3" destOrd="0" parTransId="{7AECA3E2-0890-4BE5-9D68-495E14993682}" sibTransId="{FE929071-92AD-4F7E-A20A-EC02C565D543}"/>
    <dgm:cxn modelId="{6AD4A4FD-ECC7-44C0-B8E3-11D49E9E857F}" type="presOf" srcId="{5A086E70-31EC-41B9-A251-3E05ACDCA85C}" destId="{99B818D5-680A-40DB-9929-65D1BFF86E67}" srcOrd="0" destOrd="2" presId="urn:microsoft.com/office/officeart/2005/8/layout/chevron2"/>
    <dgm:cxn modelId="{2403BAA0-AA43-4796-86E1-856AEBBCEED9}" type="presOf" srcId="{E8F2B471-A70A-41FB-95C3-FD7AD39E96A2}" destId="{A5287E90-B8D8-450D-B140-EE8DC5BDD0BB}" srcOrd="0" destOrd="0" presId="urn:microsoft.com/office/officeart/2005/8/layout/chevron2"/>
    <dgm:cxn modelId="{7F1A07A8-8ACF-4CD4-8C1D-083BD92B944B}" type="presOf" srcId="{DB376D65-B651-42CE-A595-2A2AD5757298}" destId="{D51C28B8-9677-42C4-ACCA-FC7EDF227D3A}" srcOrd="0" destOrd="3" presId="urn:microsoft.com/office/officeart/2005/8/layout/chevron2"/>
    <dgm:cxn modelId="{8EC2A327-FDBC-450C-B7BC-5122D7CA08AB}" srcId="{95612D1C-1C80-4407-A6EB-A56890879A87}" destId="{DB376D65-B651-42CE-A595-2A2AD5757298}" srcOrd="3" destOrd="0" parTransId="{D15D6D97-90D5-49BA-BA7B-1C84D89139A6}" sibTransId="{BF97C605-C597-45F8-97D9-8878F00BE52C}"/>
    <dgm:cxn modelId="{96B7E218-D06B-4C56-B04B-38D3935EC9FC}" type="presOf" srcId="{95612D1C-1C80-4407-A6EB-A56890879A87}" destId="{ABAC3326-E428-40AA-8B61-4124F806F61F}" srcOrd="0" destOrd="0" presId="urn:microsoft.com/office/officeart/2005/8/layout/chevron2"/>
    <dgm:cxn modelId="{6378CBFF-7033-4F0A-A68E-FE7C16CF5917}" srcId="{C31D3902-E7D6-4B17-90E2-0D127D151447}" destId="{4AF511C1-6F3A-4A87-94DC-43543D5FCAAF}" srcOrd="2" destOrd="0" parTransId="{973E66AB-5FB5-40D5-BF5B-8E5162E24C66}" sibTransId="{E016D9A3-28FE-430B-9D68-1D75FA34B287}"/>
    <dgm:cxn modelId="{53411DAA-67AF-4C29-8B77-15310B192D77}" srcId="{C31D3902-E7D6-4B17-90E2-0D127D151447}" destId="{E8F2B471-A70A-41FB-95C3-FD7AD39E96A2}" srcOrd="0" destOrd="0" parTransId="{17CC0971-988B-4CE3-8C7B-C0C0C7098775}" sibTransId="{AA5F335D-D2FA-4E0A-8BB0-61C28EB501B6}"/>
    <dgm:cxn modelId="{1462E299-40B7-43CB-97CB-EA811C6C2CA7}" type="presOf" srcId="{8924EA75-7E57-46BE-A232-4E53F69C740D}" destId="{1F8B83B7-19A5-4C69-8CF5-76F345ADB85C}" srcOrd="0" destOrd="0" presId="urn:microsoft.com/office/officeart/2005/8/layout/chevron2"/>
    <dgm:cxn modelId="{72C48262-4A49-45D1-B963-478F9D83584A}" type="presOf" srcId="{3B22B16E-4C86-4101-AD27-929637F9406F}" destId="{735385F6-1678-4923-87CE-82BD918F872F}" srcOrd="0" destOrd="0" presId="urn:microsoft.com/office/officeart/2005/8/layout/chevron2"/>
    <dgm:cxn modelId="{60EF5335-6BB0-4D4E-8FF6-A1CB9D12310A}" type="presOf" srcId="{A619E06F-5752-4224-A549-64F77124DB20}" destId="{A5287E90-B8D8-450D-B140-EE8DC5BDD0BB}" srcOrd="0" destOrd="1" presId="urn:microsoft.com/office/officeart/2005/8/layout/chevron2"/>
    <dgm:cxn modelId="{6BD3D510-11CF-4CAE-BAA9-985D9C4C90BE}" srcId="{4A5B2684-EE95-408C-94AF-9F17016BF597}" destId="{A962D36D-8394-4B07-9237-5143BE277666}" srcOrd="1" destOrd="0" parTransId="{06061D9B-FE09-47BD-86E5-8048B9A29D82}" sibTransId="{A8DAD08E-5970-4A83-B341-6A4FA13F7D96}"/>
    <dgm:cxn modelId="{25FD472D-3FD2-48F8-AA81-7E8666C11DD8}" type="presOf" srcId="{00DF0DDA-6C25-45B2-8C1D-3778AF005115}" destId="{53774D7A-BCC7-436E-B067-7660A4D318B4}" srcOrd="0" destOrd="0" presId="urn:microsoft.com/office/officeart/2005/8/layout/chevron2"/>
    <dgm:cxn modelId="{2B693589-A2F5-453A-BBEE-6CC3C7FE571C}" srcId="{00DF0DDA-6C25-45B2-8C1D-3778AF005115}" destId="{95612D1C-1C80-4407-A6EB-A56890879A87}" srcOrd="2" destOrd="0" parTransId="{6E23FB5F-FBDE-4728-AD92-3CB1CDE89633}" sibTransId="{7240B26C-F8F9-4AF0-96C5-7B6C3DD921A9}"/>
    <dgm:cxn modelId="{F6C53320-973D-4B55-A16B-4DE736015599}" type="presOf" srcId="{295EF17B-52CE-4095-B04E-1BB42F7ED701}" destId="{D51C28B8-9677-42C4-ACCA-FC7EDF227D3A}" srcOrd="0" destOrd="0" presId="urn:microsoft.com/office/officeart/2005/8/layout/chevron2"/>
    <dgm:cxn modelId="{B6F56712-70CF-4F73-8317-7C8417B007CD}" srcId="{4A5B2684-EE95-408C-94AF-9F17016BF597}" destId="{8924EA75-7E57-46BE-A232-4E53F69C740D}" srcOrd="0" destOrd="0" parTransId="{D5A1B615-51FB-4E5F-A9CD-5EDD639BE3A1}" sibTransId="{E8DE7A4A-C1DE-4E58-8CEB-5002B8867F65}"/>
    <dgm:cxn modelId="{C1724067-9FF2-4893-BA1B-1D1E94B16340}" type="presOf" srcId="{4AF511C1-6F3A-4A87-94DC-43543D5FCAAF}" destId="{A5287E90-B8D8-450D-B140-EE8DC5BDD0BB}" srcOrd="0" destOrd="2" presId="urn:microsoft.com/office/officeart/2005/8/layout/chevron2"/>
    <dgm:cxn modelId="{5611B16C-603D-4988-AECC-EDBA7C4E6BE8}" type="presOf" srcId="{2FCCA7F6-A64A-409B-9CE8-22F8B6A9B13F}" destId="{D51C28B8-9677-42C4-ACCA-FC7EDF227D3A}" srcOrd="0" destOrd="2" presId="urn:microsoft.com/office/officeart/2005/8/layout/chevron2"/>
    <dgm:cxn modelId="{9E3ED3E5-473E-420E-8E22-4EF458D6F8D6}" srcId="{95612D1C-1C80-4407-A6EB-A56890879A87}" destId="{A162E1E8-7C8C-4284-ACE0-94DAD26942F7}" srcOrd="4" destOrd="0" parTransId="{8A30EA13-3169-4EEE-B465-229FE8DC0AA6}" sibTransId="{1DEBD325-A1CC-4858-8457-B78D6469414D}"/>
    <dgm:cxn modelId="{8D9FF714-C677-4E77-B3AE-20F198E6EA27}" srcId="{00DF0DDA-6C25-45B2-8C1D-3778AF005115}" destId="{4A5B2684-EE95-408C-94AF-9F17016BF597}" srcOrd="1" destOrd="0" parTransId="{891AD472-2C06-40D5-92DD-6E2B41E4DA46}" sibTransId="{8146364F-79F9-4C59-9D6C-13751F967226}"/>
    <dgm:cxn modelId="{F6FC8885-DA9F-452E-9E37-7294DAC872C9}" srcId="{3B22B16E-4C86-4101-AD27-929637F9406F}" destId="{8C5C2B70-05D7-4A6A-9D3D-A72D4BC1D6B8}" srcOrd="3" destOrd="0" parTransId="{00C85375-9B25-4F7C-B17C-1D775C120C1E}" sibTransId="{904DDB22-24BC-409B-B691-8EC57D27CAAC}"/>
    <dgm:cxn modelId="{95806E4F-1BF5-4D1B-940E-5E972DE79DD6}" srcId="{4A5B2684-EE95-408C-94AF-9F17016BF597}" destId="{0B565172-B829-44C4-8A95-825E4FF3FA0E}" srcOrd="2" destOrd="0" parTransId="{4518C67E-C29B-45EF-83DC-19FA99996695}" sibTransId="{74BF2308-E63A-421D-9570-66AC24CB4046}"/>
    <dgm:cxn modelId="{9679C58A-3E61-4F41-A6D5-FBB83F05C4C9}" type="presOf" srcId="{6395A393-C718-49FA-AA0E-AA2596B0591B}" destId="{D51C28B8-9677-42C4-ACCA-FC7EDF227D3A}" srcOrd="0" destOrd="1" presId="urn:microsoft.com/office/officeart/2005/8/layout/chevron2"/>
    <dgm:cxn modelId="{07B9B6E1-8571-4DEC-8B57-D89087850B2F}" srcId="{95612D1C-1C80-4407-A6EB-A56890879A87}" destId="{6395A393-C718-49FA-AA0E-AA2596B0591B}" srcOrd="1" destOrd="0" parTransId="{012E6B94-0CBE-4B47-8B4F-BD206145DC51}" sibTransId="{2A0F7840-7D1A-43DE-9A7D-E5F03CDCDF32}"/>
    <dgm:cxn modelId="{D6D7F910-1CB1-406D-8AD7-A0B621BF5B37}" type="presOf" srcId="{B0B17268-98AE-4E95-AEE5-1109ED4266AC}" destId="{99B818D5-680A-40DB-9929-65D1BFF86E67}" srcOrd="0" destOrd="0" presId="urn:microsoft.com/office/officeart/2005/8/layout/chevron2"/>
    <dgm:cxn modelId="{735FAD56-16BE-4A1B-AA2B-5DD018DB93EE}" srcId="{95612D1C-1C80-4407-A6EB-A56890879A87}" destId="{2FCCA7F6-A64A-409B-9CE8-22F8B6A9B13F}" srcOrd="2" destOrd="0" parTransId="{EE70B833-33EB-4FA4-83E4-5941CBCF15A4}" sibTransId="{CEBE8F23-6111-43FA-8579-EE67518E0A41}"/>
    <dgm:cxn modelId="{8BA638E0-50CF-419B-A9C0-94EF490E32C3}" type="presParOf" srcId="{53774D7A-BCC7-436E-B067-7660A4D318B4}" destId="{4C7BCB9A-197B-46CD-BDAF-EE6A4D06506A}" srcOrd="0" destOrd="0" presId="urn:microsoft.com/office/officeart/2005/8/layout/chevron2"/>
    <dgm:cxn modelId="{8C5C4DF9-52EB-442A-B463-41A635B05A16}" type="presParOf" srcId="{4C7BCB9A-197B-46CD-BDAF-EE6A4D06506A}" destId="{FEB78D16-8E4C-4563-8809-8BF82617E4E8}" srcOrd="0" destOrd="0" presId="urn:microsoft.com/office/officeart/2005/8/layout/chevron2"/>
    <dgm:cxn modelId="{4728F3FF-B5C2-4F98-AE42-5458B1D710CC}" type="presParOf" srcId="{4C7BCB9A-197B-46CD-BDAF-EE6A4D06506A}" destId="{A5287E90-B8D8-450D-B140-EE8DC5BDD0BB}" srcOrd="1" destOrd="0" presId="urn:microsoft.com/office/officeart/2005/8/layout/chevron2"/>
    <dgm:cxn modelId="{8595A759-91E6-4A83-ADF2-5BE8D9FE344F}" type="presParOf" srcId="{53774D7A-BCC7-436E-B067-7660A4D318B4}" destId="{CF70ADF8-9104-4584-8E50-051A627FD8AB}" srcOrd="1" destOrd="0" presId="urn:microsoft.com/office/officeart/2005/8/layout/chevron2"/>
    <dgm:cxn modelId="{C9662F54-3865-4EEA-A6A8-20C79CAC1580}" type="presParOf" srcId="{53774D7A-BCC7-436E-B067-7660A4D318B4}" destId="{21C0B4F1-9CD8-46E2-95A1-13FBB0782B02}" srcOrd="2" destOrd="0" presId="urn:microsoft.com/office/officeart/2005/8/layout/chevron2"/>
    <dgm:cxn modelId="{D04E86E5-67CE-434A-9AAD-2687588DA1AA}" type="presParOf" srcId="{21C0B4F1-9CD8-46E2-95A1-13FBB0782B02}" destId="{3D0817AE-1C42-4DF0-854E-7B2582E50AEC}" srcOrd="0" destOrd="0" presId="urn:microsoft.com/office/officeart/2005/8/layout/chevron2"/>
    <dgm:cxn modelId="{A7FB4EF9-5D87-43D3-B3B8-320513B2464F}" type="presParOf" srcId="{21C0B4F1-9CD8-46E2-95A1-13FBB0782B02}" destId="{1F8B83B7-19A5-4C69-8CF5-76F345ADB85C}" srcOrd="1" destOrd="0" presId="urn:microsoft.com/office/officeart/2005/8/layout/chevron2"/>
    <dgm:cxn modelId="{C8D563A3-FDF4-4BE3-83E2-16C5A3F3DC78}" type="presParOf" srcId="{53774D7A-BCC7-436E-B067-7660A4D318B4}" destId="{BECD1CE9-E7A7-4684-B1C3-11193831A6FC}" srcOrd="3" destOrd="0" presId="urn:microsoft.com/office/officeart/2005/8/layout/chevron2"/>
    <dgm:cxn modelId="{8288B298-9369-4CB9-AA33-C0BEA8C4BF17}" type="presParOf" srcId="{53774D7A-BCC7-436E-B067-7660A4D318B4}" destId="{2245379A-0395-447E-84CA-5DCC9B72CFFA}" srcOrd="4" destOrd="0" presId="urn:microsoft.com/office/officeart/2005/8/layout/chevron2"/>
    <dgm:cxn modelId="{293D1A70-0376-498F-9958-25870A39EE1E}" type="presParOf" srcId="{2245379A-0395-447E-84CA-5DCC9B72CFFA}" destId="{ABAC3326-E428-40AA-8B61-4124F806F61F}" srcOrd="0" destOrd="0" presId="urn:microsoft.com/office/officeart/2005/8/layout/chevron2"/>
    <dgm:cxn modelId="{6129C730-B3D6-4CA5-BFFC-3537AA0D1646}" type="presParOf" srcId="{2245379A-0395-447E-84CA-5DCC9B72CFFA}" destId="{D51C28B8-9677-42C4-ACCA-FC7EDF227D3A}" srcOrd="1" destOrd="0" presId="urn:microsoft.com/office/officeart/2005/8/layout/chevron2"/>
    <dgm:cxn modelId="{D59DDB3F-4532-4AA1-AA9B-D0463EA9C722}" type="presParOf" srcId="{53774D7A-BCC7-436E-B067-7660A4D318B4}" destId="{49E413C9-669D-4B35-87AB-85C0289DDCCC}" srcOrd="5" destOrd="0" presId="urn:microsoft.com/office/officeart/2005/8/layout/chevron2"/>
    <dgm:cxn modelId="{EBC3E78E-663E-48DA-A6E6-4077E1BC3AF2}" type="presParOf" srcId="{53774D7A-BCC7-436E-B067-7660A4D318B4}" destId="{B488E3F3-D849-4D5A-A529-9EE9A632034F}" srcOrd="6" destOrd="0" presId="urn:microsoft.com/office/officeart/2005/8/layout/chevron2"/>
    <dgm:cxn modelId="{0F5C7007-C2E5-45E6-B966-9BFD18FCE681}" type="presParOf" srcId="{B488E3F3-D849-4D5A-A529-9EE9A632034F}" destId="{735385F6-1678-4923-87CE-82BD918F872F}" srcOrd="0" destOrd="0" presId="urn:microsoft.com/office/officeart/2005/8/layout/chevron2"/>
    <dgm:cxn modelId="{0FD5B2F4-9A7B-4CC9-AD5E-C344AE3D8486}" type="presParOf" srcId="{B488E3F3-D849-4D5A-A529-9EE9A632034F}" destId="{99B818D5-680A-40DB-9929-65D1BFF86E6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DF0DDA-6C25-45B2-8C1D-3778AF005115}"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fr-FR"/>
        </a:p>
      </dgm:t>
    </dgm:pt>
    <dgm:pt modelId="{C31D3902-E7D6-4B17-90E2-0D127D151447}">
      <dgm:prSet phldrT="[Texte]"/>
      <dgm:spPr/>
      <dgm:t>
        <a:bodyPr/>
        <a:lstStyle/>
        <a:p>
          <a:r>
            <a:rPr lang="fr-FR" dirty="0" smtClean="0"/>
            <a:t>C’est-à-dire ?</a:t>
          </a:r>
          <a:endParaRPr lang="fr-FR" dirty="0"/>
        </a:p>
      </dgm:t>
    </dgm:pt>
    <dgm:pt modelId="{61497EEF-02D2-4CFF-AD74-C7B21547F30B}" type="parTrans" cxnId="{C5ED1198-02D1-4F31-A898-1047D150284B}">
      <dgm:prSet/>
      <dgm:spPr/>
      <dgm:t>
        <a:bodyPr/>
        <a:lstStyle/>
        <a:p>
          <a:endParaRPr lang="fr-FR"/>
        </a:p>
      </dgm:t>
    </dgm:pt>
    <dgm:pt modelId="{DFAC5D07-DF5B-4B9A-B5FB-AB561D428BFF}" type="sibTrans" cxnId="{C5ED1198-02D1-4F31-A898-1047D150284B}">
      <dgm:prSet/>
      <dgm:spPr/>
      <dgm:t>
        <a:bodyPr/>
        <a:lstStyle/>
        <a:p>
          <a:endParaRPr lang="fr-FR"/>
        </a:p>
      </dgm:t>
    </dgm:pt>
    <dgm:pt modelId="{E8F2B471-A70A-41FB-95C3-FD7AD39E96A2}">
      <dgm:prSet phldrT="[Texte]" custT="1"/>
      <dgm:spPr/>
      <dgm:t>
        <a:bodyPr/>
        <a:lstStyle/>
        <a:p>
          <a:r>
            <a:rPr lang="fr-FR" sz="1400" dirty="0" smtClean="0"/>
            <a:t>Algèbre</a:t>
          </a:r>
          <a:endParaRPr lang="fr-FR" sz="1400" dirty="0"/>
        </a:p>
      </dgm:t>
    </dgm:pt>
    <dgm:pt modelId="{17CC0971-988B-4CE3-8C7B-C0C0C7098775}" type="parTrans" cxnId="{53411DAA-67AF-4C29-8B77-15310B192D77}">
      <dgm:prSet/>
      <dgm:spPr/>
      <dgm:t>
        <a:bodyPr/>
        <a:lstStyle/>
        <a:p>
          <a:endParaRPr lang="fr-FR"/>
        </a:p>
      </dgm:t>
    </dgm:pt>
    <dgm:pt modelId="{AA5F335D-D2FA-4E0A-8BB0-61C28EB501B6}" type="sibTrans" cxnId="{53411DAA-67AF-4C29-8B77-15310B192D77}">
      <dgm:prSet/>
      <dgm:spPr/>
      <dgm:t>
        <a:bodyPr/>
        <a:lstStyle/>
        <a:p>
          <a:endParaRPr lang="fr-FR"/>
        </a:p>
      </dgm:t>
    </dgm:pt>
    <dgm:pt modelId="{A619E06F-5752-4224-A549-64F77124DB20}">
      <dgm:prSet phldrT="[Texte]" custT="1"/>
      <dgm:spPr/>
      <dgm:t>
        <a:bodyPr/>
        <a:lstStyle/>
        <a:p>
          <a:r>
            <a:rPr lang="fr-FR" sz="1400" dirty="0" smtClean="0"/>
            <a:t>Analyse</a:t>
          </a:r>
          <a:endParaRPr lang="fr-FR" sz="1400" dirty="0"/>
        </a:p>
      </dgm:t>
    </dgm:pt>
    <dgm:pt modelId="{A500830C-0B74-45B6-BDF9-5352A607D92F}" type="parTrans" cxnId="{5EF38836-DD45-4FDE-A123-9339ED5CFE5D}">
      <dgm:prSet/>
      <dgm:spPr/>
      <dgm:t>
        <a:bodyPr/>
        <a:lstStyle/>
        <a:p>
          <a:endParaRPr lang="fr-FR"/>
        </a:p>
      </dgm:t>
    </dgm:pt>
    <dgm:pt modelId="{1351206A-0C5B-428B-9AF0-E15E5DAE5A20}" type="sibTrans" cxnId="{5EF38836-DD45-4FDE-A123-9339ED5CFE5D}">
      <dgm:prSet/>
      <dgm:spPr/>
      <dgm:t>
        <a:bodyPr/>
        <a:lstStyle/>
        <a:p>
          <a:endParaRPr lang="fr-FR"/>
        </a:p>
      </dgm:t>
    </dgm:pt>
    <dgm:pt modelId="{4A5B2684-EE95-408C-94AF-9F17016BF597}">
      <dgm:prSet phldrT="[Texte]"/>
      <dgm:spPr/>
      <dgm:t>
        <a:bodyPr/>
        <a:lstStyle/>
        <a:p>
          <a:r>
            <a:rPr lang="fr-FR" dirty="0" smtClean="0"/>
            <a:t>Quels enjeux ?</a:t>
          </a:r>
          <a:endParaRPr lang="fr-FR" dirty="0"/>
        </a:p>
      </dgm:t>
    </dgm:pt>
    <dgm:pt modelId="{891AD472-2C06-40D5-92DD-6E2B41E4DA46}" type="parTrans" cxnId="{8D9FF714-C677-4E77-B3AE-20F198E6EA27}">
      <dgm:prSet/>
      <dgm:spPr/>
      <dgm:t>
        <a:bodyPr/>
        <a:lstStyle/>
        <a:p>
          <a:endParaRPr lang="fr-FR"/>
        </a:p>
      </dgm:t>
    </dgm:pt>
    <dgm:pt modelId="{8146364F-79F9-4C59-9D6C-13751F967226}" type="sibTrans" cxnId="{8D9FF714-C677-4E77-B3AE-20F198E6EA27}">
      <dgm:prSet/>
      <dgm:spPr/>
      <dgm:t>
        <a:bodyPr/>
        <a:lstStyle/>
        <a:p>
          <a:endParaRPr lang="fr-FR"/>
        </a:p>
      </dgm:t>
    </dgm:pt>
    <dgm:pt modelId="{8924EA75-7E57-46BE-A232-4E53F69C740D}">
      <dgm:prSet phldrT="[Texte]" custT="1"/>
      <dgm:spPr/>
      <dgm:t>
        <a:bodyPr/>
        <a:lstStyle/>
        <a:p>
          <a:r>
            <a:rPr lang="fr-FR" sz="1400" dirty="0" smtClean="0"/>
            <a:t>Développer des interactions avec d’autres enseignements de spécialité</a:t>
          </a:r>
          <a:endParaRPr lang="fr-FR" sz="1400" dirty="0"/>
        </a:p>
      </dgm:t>
    </dgm:pt>
    <dgm:pt modelId="{D5A1B615-51FB-4E5F-A9CD-5EDD639BE3A1}" type="parTrans" cxnId="{B6F56712-70CF-4F73-8317-7C8417B007CD}">
      <dgm:prSet/>
      <dgm:spPr/>
      <dgm:t>
        <a:bodyPr/>
        <a:lstStyle/>
        <a:p>
          <a:endParaRPr lang="fr-FR"/>
        </a:p>
      </dgm:t>
    </dgm:pt>
    <dgm:pt modelId="{E8DE7A4A-C1DE-4E58-8CEB-5002B8867F65}" type="sibTrans" cxnId="{B6F56712-70CF-4F73-8317-7C8417B007CD}">
      <dgm:prSet/>
      <dgm:spPr/>
      <dgm:t>
        <a:bodyPr/>
        <a:lstStyle/>
        <a:p>
          <a:endParaRPr lang="fr-FR"/>
        </a:p>
      </dgm:t>
    </dgm:pt>
    <dgm:pt modelId="{3B22B16E-4C86-4101-AD27-929637F9406F}">
      <dgm:prSet phldrT="[Texte]"/>
      <dgm:spPr/>
      <dgm:t>
        <a:bodyPr/>
        <a:lstStyle/>
        <a:p>
          <a:r>
            <a:rPr lang="fr-FR" dirty="0" smtClean="0"/>
            <a:t>Et après ? Quelles orientations ?</a:t>
          </a:r>
          <a:endParaRPr lang="fr-FR" dirty="0"/>
        </a:p>
      </dgm:t>
    </dgm:pt>
    <dgm:pt modelId="{7AECA3E2-0890-4BE5-9D68-495E14993682}" type="parTrans" cxnId="{EF55153E-ED3D-4098-912F-5ED31011FA92}">
      <dgm:prSet/>
      <dgm:spPr/>
      <dgm:t>
        <a:bodyPr/>
        <a:lstStyle/>
        <a:p>
          <a:endParaRPr lang="fr-FR"/>
        </a:p>
      </dgm:t>
    </dgm:pt>
    <dgm:pt modelId="{FE929071-92AD-4F7E-A20A-EC02C565D543}" type="sibTrans" cxnId="{EF55153E-ED3D-4098-912F-5ED31011FA92}">
      <dgm:prSet/>
      <dgm:spPr/>
      <dgm:t>
        <a:bodyPr/>
        <a:lstStyle/>
        <a:p>
          <a:endParaRPr lang="fr-FR"/>
        </a:p>
      </dgm:t>
    </dgm:pt>
    <dgm:pt modelId="{C92FF8B1-D537-4B4D-A4CA-A54F03F45043}">
      <dgm:prSet phldrT="[Texte]" custT="1"/>
      <dgm:spPr/>
      <dgm:t>
        <a:bodyPr/>
        <a:lstStyle/>
        <a:p>
          <a:r>
            <a:rPr lang="fr-FR" sz="1400" dirty="0" smtClean="0"/>
            <a:t>Les parcours en commerce (Grandes écoles, Eco-Gestion à l’université, les filières courtes)</a:t>
          </a:r>
          <a:endParaRPr lang="fr-FR" sz="1400" dirty="0"/>
        </a:p>
      </dgm:t>
    </dgm:pt>
    <dgm:pt modelId="{1E0697C1-7719-472A-A687-91EF95CB1EE5}" type="parTrans" cxnId="{801425EC-6D25-42BA-BB25-E4C38EF71B16}">
      <dgm:prSet/>
      <dgm:spPr/>
      <dgm:t>
        <a:bodyPr/>
        <a:lstStyle/>
        <a:p>
          <a:endParaRPr lang="fr-FR"/>
        </a:p>
      </dgm:t>
    </dgm:pt>
    <dgm:pt modelId="{F83346DB-4F98-42FC-9831-265EC2C3B9F7}" type="sibTrans" cxnId="{801425EC-6D25-42BA-BB25-E4C38EF71B16}">
      <dgm:prSet/>
      <dgm:spPr/>
      <dgm:t>
        <a:bodyPr/>
        <a:lstStyle/>
        <a:p>
          <a:endParaRPr lang="fr-FR"/>
        </a:p>
      </dgm:t>
    </dgm:pt>
    <dgm:pt modelId="{4AF511C1-6F3A-4A87-94DC-43543D5FCAAF}">
      <dgm:prSet phldrT="[Texte]" custT="1"/>
      <dgm:spPr/>
      <dgm:t>
        <a:bodyPr/>
        <a:lstStyle/>
        <a:p>
          <a:r>
            <a:rPr lang="fr-FR" sz="1400" dirty="0" smtClean="0"/>
            <a:t>Géométrie</a:t>
          </a:r>
          <a:endParaRPr lang="fr-FR" sz="1400" dirty="0"/>
        </a:p>
      </dgm:t>
    </dgm:pt>
    <dgm:pt modelId="{973E66AB-5FB5-40D5-BF5B-8E5162E24C66}" type="parTrans" cxnId="{6378CBFF-7033-4F0A-A68E-FE7C16CF5917}">
      <dgm:prSet/>
      <dgm:spPr/>
      <dgm:t>
        <a:bodyPr/>
        <a:lstStyle/>
        <a:p>
          <a:endParaRPr lang="fr-FR"/>
        </a:p>
      </dgm:t>
    </dgm:pt>
    <dgm:pt modelId="{E016D9A3-28FE-430B-9D68-1D75FA34B287}" type="sibTrans" cxnId="{6378CBFF-7033-4F0A-A68E-FE7C16CF5917}">
      <dgm:prSet/>
      <dgm:spPr/>
      <dgm:t>
        <a:bodyPr/>
        <a:lstStyle/>
        <a:p>
          <a:endParaRPr lang="fr-FR"/>
        </a:p>
      </dgm:t>
    </dgm:pt>
    <dgm:pt modelId="{A962D36D-8394-4B07-9237-5143BE277666}">
      <dgm:prSet phldrT="[Texte]" custT="1"/>
      <dgm:spPr/>
      <dgm:t>
        <a:bodyPr/>
        <a:lstStyle/>
        <a:p>
          <a:r>
            <a:rPr lang="fr-FR" sz="1400" dirty="0" smtClean="0"/>
            <a:t>Préparer les élèves au post-baccalauréat</a:t>
          </a:r>
          <a:endParaRPr lang="fr-FR" sz="1400" dirty="0"/>
        </a:p>
      </dgm:t>
    </dgm:pt>
    <dgm:pt modelId="{06061D9B-FE09-47BD-86E5-8048B9A29D82}" type="parTrans" cxnId="{6BD3D510-11CF-4CAE-BAA9-985D9C4C90BE}">
      <dgm:prSet/>
      <dgm:spPr/>
      <dgm:t>
        <a:bodyPr/>
        <a:lstStyle/>
        <a:p>
          <a:endParaRPr lang="fr-FR"/>
        </a:p>
      </dgm:t>
    </dgm:pt>
    <dgm:pt modelId="{A8DAD08E-5970-4A83-B341-6A4FA13F7D96}" type="sibTrans" cxnId="{6BD3D510-11CF-4CAE-BAA9-985D9C4C90BE}">
      <dgm:prSet/>
      <dgm:spPr/>
      <dgm:t>
        <a:bodyPr/>
        <a:lstStyle/>
        <a:p>
          <a:endParaRPr lang="fr-FR"/>
        </a:p>
      </dgm:t>
    </dgm:pt>
    <dgm:pt modelId="{0B565172-B829-44C4-8A95-825E4FF3FA0E}">
      <dgm:prSet phldrT="[Texte]" custT="1"/>
      <dgm:spPr/>
      <dgm:t>
        <a:bodyPr/>
        <a:lstStyle/>
        <a:p>
          <a:r>
            <a:rPr lang="fr-FR" sz="1400" dirty="0" smtClean="0"/>
            <a:t>Permettre à chaque élève de développer les acquis de seconde</a:t>
          </a:r>
          <a:endParaRPr lang="fr-FR" sz="1400" dirty="0"/>
        </a:p>
      </dgm:t>
    </dgm:pt>
    <dgm:pt modelId="{4518C67E-C29B-45EF-83DC-19FA99996695}" type="parTrans" cxnId="{95806E4F-1BF5-4D1B-940E-5E972DE79DD6}">
      <dgm:prSet/>
      <dgm:spPr/>
      <dgm:t>
        <a:bodyPr/>
        <a:lstStyle/>
        <a:p>
          <a:endParaRPr lang="fr-FR"/>
        </a:p>
      </dgm:t>
    </dgm:pt>
    <dgm:pt modelId="{74BF2308-E63A-421D-9570-66AC24CB4046}" type="sibTrans" cxnId="{95806E4F-1BF5-4D1B-940E-5E972DE79DD6}">
      <dgm:prSet/>
      <dgm:spPr/>
      <dgm:t>
        <a:bodyPr/>
        <a:lstStyle/>
        <a:p>
          <a:endParaRPr lang="fr-FR"/>
        </a:p>
      </dgm:t>
    </dgm:pt>
    <dgm:pt modelId="{5A086E70-31EC-41B9-A251-3E05ACDCA85C}">
      <dgm:prSet phldrT="[Texte]" custT="1"/>
      <dgm:spPr/>
      <dgm:t>
        <a:bodyPr/>
        <a:lstStyle/>
        <a:p>
          <a:r>
            <a:rPr lang="fr-FR" sz="1400" dirty="0" smtClean="0"/>
            <a:t>Les parcours santé (PACES, véto, infirmiers, … )</a:t>
          </a:r>
          <a:endParaRPr lang="fr-FR" sz="1400" dirty="0"/>
        </a:p>
      </dgm:t>
    </dgm:pt>
    <dgm:pt modelId="{DE0B79BE-C630-4300-9A56-FB2358054988}" type="parTrans" cxnId="{7756AA58-D6E6-4A97-AC39-89FCB079E21D}">
      <dgm:prSet/>
      <dgm:spPr/>
      <dgm:t>
        <a:bodyPr/>
        <a:lstStyle/>
        <a:p>
          <a:endParaRPr lang="fr-FR"/>
        </a:p>
      </dgm:t>
    </dgm:pt>
    <dgm:pt modelId="{A7BE7D29-65AC-4239-8832-0905D3B961FD}" type="sibTrans" cxnId="{7756AA58-D6E6-4A97-AC39-89FCB079E21D}">
      <dgm:prSet/>
      <dgm:spPr/>
      <dgm:t>
        <a:bodyPr/>
        <a:lstStyle/>
        <a:p>
          <a:endParaRPr lang="fr-FR"/>
        </a:p>
      </dgm:t>
    </dgm:pt>
    <dgm:pt modelId="{8C5C2B70-05D7-4A6A-9D3D-A72D4BC1D6B8}">
      <dgm:prSet phldrT="[Texte]" custT="1"/>
      <dgm:spPr/>
      <dgm:t>
        <a:bodyPr/>
        <a:lstStyle/>
        <a:p>
          <a:r>
            <a:rPr lang="fr-FR" sz="1400" dirty="0" smtClean="0"/>
            <a:t>Et bien d’autres encore (Economie, Psycho, …)</a:t>
          </a:r>
          <a:endParaRPr lang="fr-FR" sz="1400" dirty="0"/>
        </a:p>
      </dgm:t>
    </dgm:pt>
    <dgm:pt modelId="{00C85375-9B25-4F7C-B17C-1D775C120C1E}" type="parTrans" cxnId="{F6FC8885-DA9F-452E-9E37-7294DAC872C9}">
      <dgm:prSet/>
      <dgm:spPr/>
      <dgm:t>
        <a:bodyPr/>
        <a:lstStyle/>
        <a:p>
          <a:endParaRPr lang="fr-FR"/>
        </a:p>
      </dgm:t>
    </dgm:pt>
    <dgm:pt modelId="{904DDB22-24BC-409B-B691-8EC57D27CAAC}" type="sibTrans" cxnId="{F6FC8885-DA9F-452E-9E37-7294DAC872C9}">
      <dgm:prSet/>
      <dgm:spPr/>
      <dgm:t>
        <a:bodyPr/>
        <a:lstStyle/>
        <a:p>
          <a:endParaRPr lang="fr-FR"/>
        </a:p>
      </dgm:t>
    </dgm:pt>
    <dgm:pt modelId="{95612D1C-1C80-4407-A6EB-A56890879A87}">
      <dgm:prSet/>
      <dgm:spPr>
        <a:solidFill>
          <a:srgbClr val="92D050"/>
        </a:solidFill>
      </dgm:spPr>
      <dgm:t>
        <a:bodyPr/>
        <a:lstStyle/>
        <a:p>
          <a:r>
            <a:rPr lang="fr-FR" dirty="0" smtClean="0"/>
            <a:t>Quel programme ?</a:t>
          </a:r>
          <a:endParaRPr lang="fr-FR" dirty="0"/>
        </a:p>
      </dgm:t>
    </dgm:pt>
    <dgm:pt modelId="{6E23FB5F-FBDE-4728-AD92-3CB1CDE89633}" type="parTrans" cxnId="{2B693589-A2F5-453A-BBEE-6CC3C7FE571C}">
      <dgm:prSet/>
      <dgm:spPr/>
      <dgm:t>
        <a:bodyPr/>
        <a:lstStyle/>
        <a:p>
          <a:endParaRPr lang="fr-FR"/>
        </a:p>
      </dgm:t>
    </dgm:pt>
    <dgm:pt modelId="{7240B26C-F8F9-4AF0-96C5-7B6C3DD921A9}" type="sibTrans" cxnId="{2B693589-A2F5-453A-BBEE-6CC3C7FE571C}">
      <dgm:prSet/>
      <dgm:spPr/>
      <dgm:t>
        <a:bodyPr/>
        <a:lstStyle/>
        <a:p>
          <a:endParaRPr lang="fr-FR"/>
        </a:p>
      </dgm:t>
    </dgm:pt>
    <dgm:pt modelId="{295EF17B-52CE-4095-B04E-1BB42F7ED701}">
      <dgm:prSet custT="1"/>
      <dgm:spPr/>
      <dgm:t>
        <a:bodyPr/>
        <a:lstStyle/>
        <a:p>
          <a:r>
            <a:rPr lang="fr-FR" sz="1400" dirty="0" smtClean="0"/>
            <a:t>En Algèbre : Les suites, équations du second degré</a:t>
          </a:r>
          <a:endParaRPr lang="fr-FR" sz="1400" dirty="0"/>
        </a:p>
      </dgm:t>
    </dgm:pt>
    <dgm:pt modelId="{051D0F75-64BA-4073-8BC6-8B9C8AE61782}" type="parTrans" cxnId="{408BDBF6-737E-4CB5-B597-A45035C48735}">
      <dgm:prSet/>
      <dgm:spPr/>
      <dgm:t>
        <a:bodyPr/>
        <a:lstStyle/>
        <a:p>
          <a:endParaRPr lang="fr-FR"/>
        </a:p>
      </dgm:t>
    </dgm:pt>
    <dgm:pt modelId="{1C1F3DA7-32F2-4C26-9E9D-EA0658102D63}" type="sibTrans" cxnId="{408BDBF6-737E-4CB5-B597-A45035C48735}">
      <dgm:prSet/>
      <dgm:spPr/>
      <dgm:t>
        <a:bodyPr/>
        <a:lstStyle/>
        <a:p>
          <a:endParaRPr lang="fr-FR"/>
        </a:p>
      </dgm:t>
    </dgm:pt>
    <dgm:pt modelId="{45709769-171C-4DD4-A021-BC08A95E1385}">
      <dgm:prSet custT="1"/>
      <dgm:spPr/>
      <dgm:t>
        <a:bodyPr/>
        <a:lstStyle/>
        <a:p>
          <a:r>
            <a:rPr lang="fr-FR" sz="1400" dirty="0" smtClean="0"/>
            <a:t>En Analyse :  Dérivation, fonction exponentielle, fonctions trigonométriques</a:t>
          </a:r>
          <a:endParaRPr lang="fr-FR" sz="1400" dirty="0"/>
        </a:p>
      </dgm:t>
    </dgm:pt>
    <dgm:pt modelId="{03C2554B-8B0D-4EBF-90E0-744CA15CAA8B}" type="parTrans" cxnId="{468CDD78-9A70-4D29-8ABE-971401035725}">
      <dgm:prSet/>
      <dgm:spPr/>
      <dgm:t>
        <a:bodyPr/>
        <a:lstStyle/>
        <a:p>
          <a:endParaRPr lang="fr-FR"/>
        </a:p>
      </dgm:t>
    </dgm:pt>
    <dgm:pt modelId="{EE9B3DA6-AFE1-458A-A6E2-D9AF4AD8F4A9}" type="sibTrans" cxnId="{468CDD78-9A70-4D29-8ABE-971401035725}">
      <dgm:prSet/>
      <dgm:spPr/>
      <dgm:t>
        <a:bodyPr/>
        <a:lstStyle/>
        <a:p>
          <a:endParaRPr lang="fr-FR"/>
        </a:p>
      </dgm:t>
    </dgm:pt>
    <dgm:pt modelId="{791F1804-29ED-471F-9985-CC9FE2E3A5F8}">
      <dgm:prSet custT="1"/>
      <dgm:spPr/>
      <dgm:t>
        <a:bodyPr/>
        <a:lstStyle/>
        <a:p>
          <a:r>
            <a:rPr lang="fr-FR" sz="1400" dirty="0" smtClean="0"/>
            <a:t>En Géométrie : calcul vectoriel, produit scalaire, géométrie repérée</a:t>
          </a:r>
          <a:endParaRPr lang="fr-FR" sz="1400" dirty="0"/>
        </a:p>
      </dgm:t>
    </dgm:pt>
    <dgm:pt modelId="{C0556B91-64FD-4EFD-B314-695077463677}" type="parTrans" cxnId="{2C1BDADC-1165-4350-BD96-20E54245D5E3}">
      <dgm:prSet/>
      <dgm:spPr/>
      <dgm:t>
        <a:bodyPr/>
        <a:lstStyle/>
        <a:p>
          <a:endParaRPr lang="fr-FR"/>
        </a:p>
      </dgm:t>
    </dgm:pt>
    <dgm:pt modelId="{61189B94-92A7-457C-8C07-B382384D4F3F}" type="sibTrans" cxnId="{2C1BDADC-1165-4350-BD96-20E54245D5E3}">
      <dgm:prSet/>
      <dgm:spPr/>
      <dgm:t>
        <a:bodyPr/>
        <a:lstStyle/>
        <a:p>
          <a:endParaRPr lang="fr-FR"/>
        </a:p>
      </dgm:t>
    </dgm:pt>
    <dgm:pt modelId="{751D4626-C90B-4A29-9BF8-B4A9ACB48CA3}">
      <dgm:prSet custT="1"/>
      <dgm:spPr/>
      <dgm:t>
        <a:bodyPr/>
        <a:lstStyle/>
        <a:p>
          <a:r>
            <a:rPr lang="fr-FR" sz="1400" dirty="0" smtClean="0"/>
            <a:t>En Probabilités et Statistiques : probabilités conditionnelles, indépendance, variables aléatoires réelles</a:t>
          </a:r>
          <a:endParaRPr lang="fr-FR" sz="1400" dirty="0"/>
        </a:p>
      </dgm:t>
    </dgm:pt>
    <dgm:pt modelId="{CF384133-9E62-4EA4-B715-27303606F75E}" type="parTrans" cxnId="{4C3C134F-45A5-49F7-A2DE-79B26D9B63CE}">
      <dgm:prSet/>
      <dgm:spPr/>
      <dgm:t>
        <a:bodyPr/>
        <a:lstStyle/>
        <a:p>
          <a:endParaRPr lang="fr-FR"/>
        </a:p>
      </dgm:t>
    </dgm:pt>
    <dgm:pt modelId="{FE72DA94-E716-4D18-A53D-A8DD9E3BB4A0}" type="sibTrans" cxnId="{4C3C134F-45A5-49F7-A2DE-79B26D9B63CE}">
      <dgm:prSet/>
      <dgm:spPr/>
      <dgm:t>
        <a:bodyPr/>
        <a:lstStyle/>
        <a:p>
          <a:endParaRPr lang="fr-FR"/>
        </a:p>
      </dgm:t>
    </dgm:pt>
    <dgm:pt modelId="{DF5B45CA-CC62-4743-89B5-412789155F82}">
      <dgm:prSet phldrT="[Texte]" custT="1"/>
      <dgm:spPr/>
      <dgm:t>
        <a:bodyPr/>
        <a:lstStyle/>
        <a:p>
          <a:r>
            <a:rPr lang="fr-FR" sz="1400" dirty="0" smtClean="0"/>
            <a:t>Probabilités et Statistiques</a:t>
          </a:r>
          <a:endParaRPr lang="fr-FR" sz="1400" dirty="0"/>
        </a:p>
      </dgm:t>
    </dgm:pt>
    <dgm:pt modelId="{9CB477DE-2C1B-C942-918D-7A3112A4F009}" type="parTrans" cxnId="{7F1BD189-8AC1-6149-8006-FD9A8F8BA8E2}">
      <dgm:prSet/>
      <dgm:spPr/>
      <dgm:t>
        <a:bodyPr/>
        <a:lstStyle/>
        <a:p>
          <a:endParaRPr lang="fr-FR"/>
        </a:p>
      </dgm:t>
    </dgm:pt>
    <dgm:pt modelId="{C6BBF627-FC0B-CC4D-8D1F-B8F19213FF2E}" type="sibTrans" cxnId="{7F1BD189-8AC1-6149-8006-FD9A8F8BA8E2}">
      <dgm:prSet/>
      <dgm:spPr/>
      <dgm:t>
        <a:bodyPr/>
        <a:lstStyle/>
        <a:p>
          <a:endParaRPr lang="fr-FR"/>
        </a:p>
      </dgm:t>
    </dgm:pt>
    <dgm:pt modelId="{636F2BA7-EA94-184C-8585-F1F990F4CAD5}">
      <dgm:prSet phldrT="[Texte]" custT="1"/>
      <dgm:spPr/>
      <dgm:t>
        <a:bodyPr/>
        <a:lstStyle/>
        <a:p>
          <a:r>
            <a:rPr lang="fr-FR" sz="1400" dirty="0" smtClean="0"/>
            <a:t>Algorithmique et Programmation</a:t>
          </a:r>
          <a:endParaRPr lang="fr-FR" sz="1400" dirty="0"/>
        </a:p>
      </dgm:t>
    </dgm:pt>
    <dgm:pt modelId="{99E51057-49A4-3C46-90E6-4390DAC135FB}" type="parTrans" cxnId="{953BF87A-51DC-B74F-A97C-24B179BDF72F}">
      <dgm:prSet/>
      <dgm:spPr/>
      <dgm:t>
        <a:bodyPr/>
        <a:lstStyle/>
        <a:p>
          <a:endParaRPr lang="fr-FR"/>
        </a:p>
      </dgm:t>
    </dgm:pt>
    <dgm:pt modelId="{814DBCB9-549A-0D4F-A624-A959F1603F51}" type="sibTrans" cxnId="{953BF87A-51DC-B74F-A97C-24B179BDF72F}">
      <dgm:prSet/>
      <dgm:spPr/>
      <dgm:t>
        <a:bodyPr/>
        <a:lstStyle/>
        <a:p>
          <a:endParaRPr lang="fr-FR"/>
        </a:p>
      </dgm:t>
    </dgm:pt>
    <dgm:pt modelId="{583F2167-DED4-194F-A2FD-5B1003452233}">
      <dgm:prSet custT="1"/>
      <dgm:spPr/>
      <dgm:t>
        <a:bodyPr/>
        <a:lstStyle/>
        <a:p>
          <a:r>
            <a:rPr lang="fr-FR" sz="1400" dirty="0" smtClean="0"/>
            <a:t> En Algorithmique et Programmation : histoire des mathématiques, notion de liste</a:t>
          </a:r>
          <a:endParaRPr lang="fr-FR" sz="1400" dirty="0"/>
        </a:p>
      </dgm:t>
    </dgm:pt>
    <dgm:pt modelId="{BBC2D82F-7009-2D4E-933D-168AFE79FF89}" type="parTrans" cxnId="{95994927-5ABD-C64E-B519-F1F0CA7FADCD}">
      <dgm:prSet/>
      <dgm:spPr/>
      <dgm:t>
        <a:bodyPr/>
        <a:lstStyle/>
        <a:p>
          <a:endParaRPr lang="fr-FR"/>
        </a:p>
      </dgm:t>
    </dgm:pt>
    <dgm:pt modelId="{EA0564C3-ED5C-0E42-A5D1-758344DF9244}" type="sibTrans" cxnId="{95994927-5ABD-C64E-B519-F1F0CA7FADCD}">
      <dgm:prSet/>
      <dgm:spPr/>
      <dgm:t>
        <a:bodyPr/>
        <a:lstStyle/>
        <a:p>
          <a:endParaRPr lang="fr-FR"/>
        </a:p>
      </dgm:t>
    </dgm:pt>
    <dgm:pt modelId="{1A19CF0B-7E84-FB48-8854-EEADEACE0144}">
      <dgm:prSet phldrT="[Texte]" custT="1"/>
      <dgm:spPr/>
      <dgm:t>
        <a:bodyPr/>
        <a:lstStyle/>
        <a:p>
          <a:r>
            <a:rPr lang="fr-FR" sz="1400" dirty="0" smtClean="0"/>
            <a:t>Les parcours scientifiques (Classe prépa, écoles ingénieur, licences, …)</a:t>
          </a:r>
          <a:endParaRPr lang="fr-FR" sz="1400" dirty="0"/>
        </a:p>
      </dgm:t>
    </dgm:pt>
    <dgm:pt modelId="{4B0D4D98-8FF0-EA47-9E42-E6A010A5E9C7}" type="parTrans" cxnId="{18567413-F4D9-284B-9DDB-B4C7F7F91417}">
      <dgm:prSet/>
      <dgm:spPr/>
      <dgm:t>
        <a:bodyPr/>
        <a:lstStyle/>
        <a:p>
          <a:endParaRPr lang="fr-FR"/>
        </a:p>
      </dgm:t>
    </dgm:pt>
    <dgm:pt modelId="{36C8F1FF-FCF8-F348-A864-DEE4AC9165D0}" type="sibTrans" cxnId="{18567413-F4D9-284B-9DDB-B4C7F7F91417}">
      <dgm:prSet/>
      <dgm:spPr/>
      <dgm:t>
        <a:bodyPr/>
        <a:lstStyle/>
        <a:p>
          <a:endParaRPr lang="fr-FR"/>
        </a:p>
      </dgm:t>
    </dgm:pt>
    <dgm:pt modelId="{53774D7A-BCC7-436E-B067-7660A4D318B4}" type="pres">
      <dgm:prSet presAssocID="{00DF0DDA-6C25-45B2-8C1D-3778AF005115}" presName="linearFlow" presStyleCnt="0">
        <dgm:presLayoutVars>
          <dgm:dir/>
          <dgm:animLvl val="lvl"/>
          <dgm:resizeHandles val="exact"/>
        </dgm:presLayoutVars>
      </dgm:prSet>
      <dgm:spPr/>
      <dgm:t>
        <a:bodyPr/>
        <a:lstStyle/>
        <a:p>
          <a:endParaRPr lang="fr-FR"/>
        </a:p>
      </dgm:t>
    </dgm:pt>
    <dgm:pt modelId="{4C7BCB9A-197B-46CD-BDAF-EE6A4D06506A}" type="pres">
      <dgm:prSet presAssocID="{C31D3902-E7D6-4B17-90E2-0D127D151447}" presName="composite" presStyleCnt="0"/>
      <dgm:spPr/>
    </dgm:pt>
    <dgm:pt modelId="{FEB78D16-8E4C-4563-8809-8BF82617E4E8}" type="pres">
      <dgm:prSet presAssocID="{C31D3902-E7D6-4B17-90E2-0D127D151447}" presName="parentText" presStyleLbl="alignNode1" presStyleIdx="0" presStyleCnt="4">
        <dgm:presLayoutVars>
          <dgm:chMax val="1"/>
          <dgm:bulletEnabled val="1"/>
        </dgm:presLayoutVars>
      </dgm:prSet>
      <dgm:spPr/>
      <dgm:t>
        <a:bodyPr/>
        <a:lstStyle/>
        <a:p>
          <a:endParaRPr lang="fr-FR"/>
        </a:p>
      </dgm:t>
    </dgm:pt>
    <dgm:pt modelId="{A5287E90-B8D8-450D-B140-EE8DC5BDD0BB}" type="pres">
      <dgm:prSet presAssocID="{C31D3902-E7D6-4B17-90E2-0D127D151447}" presName="descendantText" presStyleLbl="alignAcc1" presStyleIdx="0" presStyleCnt="4" custScaleY="138390" custLinFactNeighborX="0" custLinFactNeighborY="4640">
        <dgm:presLayoutVars>
          <dgm:bulletEnabled val="1"/>
        </dgm:presLayoutVars>
      </dgm:prSet>
      <dgm:spPr/>
      <dgm:t>
        <a:bodyPr/>
        <a:lstStyle/>
        <a:p>
          <a:endParaRPr lang="fr-FR"/>
        </a:p>
      </dgm:t>
    </dgm:pt>
    <dgm:pt modelId="{CF70ADF8-9104-4584-8E50-051A627FD8AB}" type="pres">
      <dgm:prSet presAssocID="{DFAC5D07-DF5B-4B9A-B5FB-AB561D428BFF}" presName="sp" presStyleCnt="0"/>
      <dgm:spPr/>
    </dgm:pt>
    <dgm:pt modelId="{21C0B4F1-9CD8-46E2-95A1-13FBB0782B02}" type="pres">
      <dgm:prSet presAssocID="{4A5B2684-EE95-408C-94AF-9F17016BF597}" presName="composite" presStyleCnt="0"/>
      <dgm:spPr/>
    </dgm:pt>
    <dgm:pt modelId="{3D0817AE-1C42-4DF0-854E-7B2582E50AEC}" type="pres">
      <dgm:prSet presAssocID="{4A5B2684-EE95-408C-94AF-9F17016BF597}" presName="parentText" presStyleLbl="alignNode1" presStyleIdx="1" presStyleCnt="4">
        <dgm:presLayoutVars>
          <dgm:chMax val="1"/>
          <dgm:bulletEnabled val="1"/>
        </dgm:presLayoutVars>
      </dgm:prSet>
      <dgm:spPr/>
      <dgm:t>
        <a:bodyPr/>
        <a:lstStyle/>
        <a:p>
          <a:endParaRPr lang="fr-FR"/>
        </a:p>
      </dgm:t>
    </dgm:pt>
    <dgm:pt modelId="{1F8B83B7-19A5-4C69-8CF5-76F345ADB85C}" type="pres">
      <dgm:prSet presAssocID="{4A5B2684-EE95-408C-94AF-9F17016BF597}" presName="descendantText" presStyleLbl="alignAcc1" presStyleIdx="1" presStyleCnt="4">
        <dgm:presLayoutVars>
          <dgm:bulletEnabled val="1"/>
        </dgm:presLayoutVars>
      </dgm:prSet>
      <dgm:spPr/>
      <dgm:t>
        <a:bodyPr/>
        <a:lstStyle/>
        <a:p>
          <a:endParaRPr lang="fr-FR"/>
        </a:p>
      </dgm:t>
    </dgm:pt>
    <dgm:pt modelId="{BECD1CE9-E7A7-4684-B1C3-11193831A6FC}" type="pres">
      <dgm:prSet presAssocID="{8146364F-79F9-4C59-9D6C-13751F967226}" presName="sp" presStyleCnt="0"/>
      <dgm:spPr/>
    </dgm:pt>
    <dgm:pt modelId="{2245379A-0395-447E-84CA-5DCC9B72CFFA}" type="pres">
      <dgm:prSet presAssocID="{95612D1C-1C80-4407-A6EB-A56890879A87}" presName="composite" presStyleCnt="0"/>
      <dgm:spPr/>
    </dgm:pt>
    <dgm:pt modelId="{ABAC3326-E428-40AA-8B61-4124F806F61F}" type="pres">
      <dgm:prSet presAssocID="{95612D1C-1C80-4407-A6EB-A56890879A87}" presName="parentText" presStyleLbl="alignNode1" presStyleIdx="2" presStyleCnt="4">
        <dgm:presLayoutVars>
          <dgm:chMax val="1"/>
          <dgm:bulletEnabled val="1"/>
        </dgm:presLayoutVars>
      </dgm:prSet>
      <dgm:spPr/>
      <dgm:t>
        <a:bodyPr/>
        <a:lstStyle/>
        <a:p>
          <a:endParaRPr lang="fr-FR"/>
        </a:p>
      </dgm:t>
    </dgm:pt>
    <dgm:pt modelId="{D51C28B8-9677-42C4-ACCA-FC7EDF227D3A}" type="pres">
      <dgm:prSet presAssocID="{95612D1C-1C80-4407-A6EB-A56890879A87}" presName="descendantText" presStyleLbl="alignAcc1" presStyleIdx="2" presStyleCnt="4" custScaleY="115739">
        <dgm:presLayoutVars>
          <dgm:bulletEnabled val="1"/>
        </dgm:presLayoutVars>
      </dgm:prSet>
      <dgm:spPr/>
      <dgm:t>
        <a:bodyPr/>
        <a:lstStyle/>
        <a:p>
          <a:endParaRPr lang="fr-FR"/>
        </a:p>
      </dgm:t>
    </dgm:pt>
    <dgm:pt modelId="{49E413C9-669D-4B35-87AB-85C0289DDCCC}" type="pres">
      <dgm:prSet presAssocID="{7240B26C-F8F9-4AF0-96C5-7B6C3DD921A9}" presName="sp" presStyleCnt="0"/>
      <dgm:spPr/>
    </dgm:pt>
    <dgm:pt modelId="{B488E3F3-D849-4D5A-A529-9EE9A632034F}" type="pres">
      <dgm:prSet presAssocID="{3B22B16E-4C86-4101-AD27-929637F9406F}" presName="composite" presStyleCnt="0"/>
      <dgm:spPr/>
    </dgm:pt>
    <dgm:pt modelId="{735385F6-1678-4923-87CE-82BD918F872F}" type="pres">
      <dgm:prSet presAssocID="{3B22B16E-4C86-4101-AD27-929637F9406F}" presName="parentText" presStyleLbl="alignNode1" presStyleIdx="3" presStyleCnt="4">
        <dgm:presLayoutVars>
          <dgm:chMax val="1"/>
          <dgm:bulletEnabled val="1"/>
        </dgm:presLayoutVars>
      </dgm:prSet>
      <dgm:spPr/>
      <dgm:t>
        <a:bodyPr/>
        <a:lstStyle/>
        <a:p>
          <a:endParaRPr lang="fr-FR"/>
        </a:p>
      </dgm:t>
    </dgm:pt>
    <dgm:pt modelId="{99B818D5-680A-40DB-9929-65D1BFF86E67}" type="pres">
      <dgm:prSet presAssocID="{3B22B16E-4C86-4101-AD27-929637F9406F}" presName="descendantText" presStyleLbl="alignAcc1" presStyleIdx="3" presStyleCnt="4">
        <dgm:presLayoutVars>
          <dgm:bulletEnabled val="1"/>
        </dgm:presLayoutVars>
      </dgm:prSet>
      <dgm:spPr/>
      <dgm:t>
        <a:bodyPr/>
        <a:lstStyle/>
        <a:p>
          <a:endParaRPr lang="fr-FR"/>
        </a:p>
      </dgm:t>
    </dgm:pt>
  </dgm:ptLst>
  <dgm:cxnLst>
    <dgm:cxn modelId="{468CDD78-9A70-4D29-8ABE-971401035725}" srcId="{95612D1C-1C80-4407-A6EB-A56890879A87}" destId="{45709769-171C-4DD4-A021-BC08A95E1385}" srcOrd="1" destOrd="0" parTransId="{03C2554B-8B0D-4EBF-90E0-744CA15CAA8B}" sibTransId="{EE9B3DA6-AFE1-458A-A6E2-D9AF4AD8F4A9}"/>
    <dgm:cxn modelId="{0B577115-13B6-499F-BB47-9124BF940815}" type="presOf" srcId="{C92FF8B1-D537-4B4D-A4CA-A54F03F45043}" destId="{99B818D5-680A-40DB-9929-65D1BFF86E67}" srcOrd="0" destOrd="1" presId="urn:microsoft.com/office/officeart/2005/8/layout/chevron2"/>
    <dgm:cxn modelId="{C5ED1198-02D1-4F31-A898-1047D150284B}" srcId="{00DF0DDA-6C25-45B2-8C1D-3778AF005115}" destId="{C31D3902-E7D6-4B17-90E2-0D127D151447}" srcOrd="0" destOrd="0" parTransId="{61497EEF-02D2-4CFF-AD74-C7B21547F30B}" sibTransId="{DFAC5D07-DF5B-4B9A-B5FB-AB561D428BFF}"/>
    <dgm:cxn modelId="{D449FAEC-2749-4A26-A55C-CC2483BE3082}" type="presOf" srcId="{C31D3902-E7D6-4B17-90E2-0D127D151447}" destId="{FEB78D16-8E4C-4563-8809-8BF82617E4E8}" srcOrd="0" destOrd="0" presId="urn:microsoft.com/office/officeart/2005/8/layout/chevron2"/>
    <dgm:cxn modelId="{5EF38836-DD45-4FDE-A123-9339ED5CFE5D}" srcId="{C31D3902-E7D6-4B17-90E2-0D127D151447}" destId="{A619E06F-5752-4224-A549-64F77124DB20}" srcOrd="1" destOrd="0" parTransId="{A500830C-0B74-45B6-BDF9-5352A607D92F}" sibTransId="{1351206A-0C5B-428B-9AF0-E15E5DAE5A20}"/>
    <dgm:cxn modelId="{7DB022E6-64E7-4349-B973-D2663B7D3FDC}" type="presOf" srcId="{0B565172-B829-44C4-8A95-825E4FF3FA0E}" destId="{1F8B83B7-19A5-4C69-8CF5-76F345ADB85C}" srcOrd="0" destOrd="2" presId="urn:microsoft.com/office/officeart/2005/8/layout/chevron2"/>
    <dgm:cxn modelId="{8D9FF714-C677-4E77-B3AE-20F198E6EA27}" srcId="{00DF0DDA-6C25-45B2-8C1D-3778AF005115}" destId="{4A5B2684-EE95-408C-94AF-9F17016BF597}" srcOrd="1" destOrd="0" parTransId="{891AD472-2C06-40D5-92DD-6E2B41E4DA46}" sibTransId="{8146364F-79F9-4C59-9D6C-13751F967226}"/>
    <dgm:cxn modelId="{B21902A3-3C63-4181-8F5A-F045AF041E0D}" type="presOf" srcId="{636F2BA7-EA94-184C-8585-F1F990F4CAD5}" destId="{A5287E90-B8D8-450D-B140-EE8DC5BDD0BB}" srcOrd="0" destOrd="4" presId="urn:microsoft.com/office/officeart/2005/8/layout/chevron2"/>
    <dgm:cxn modelId="{180C9857-A770-4F57-9714-6ADF4DE6368B}" type="presOf" srcId="{583F2167-DED4-194F-A2FD-5B1003452233}" destId="{D51C28B8-9677-42C4-ACCA-FC7EDF227D3A}" srcOrd="0" destOrd="4" presId="urn:microsoft.com/office/officeart/2005/8/layout/chevron2"/>
    <dgm:cxn modelId="{4C3C134F-45A5-49F7-A2DE-79B26D9B63CE}" srcId="{95612D1C-1C80-4407-A6EB-A56890879A87}" destId="{751D4626-C90B-4A29-9BF8-B4A9ACB48CA3}" srcOrd="3" destOrd="0" parTransId="{CF384133-9E62-4EA4-B715-27303606F75E}" sibTransId="{FE72DA94-E716-4D18-A53D-A8DD9E3BB4A0}"/>
    <dgm:cxn modelId="{EEE4AC62-7858-430C-A6DC-EE3CC9517ED3}" type="presOf" srcId="{3B22B16E-4C86-4101-AD27-929637F9406F}" destId="{735385F6-1678-4923-87CE-82BD918F872F}" srcOrd="0" destOrd="0" presId="urn:microsoft.com/office/officeart/2005/8/layout/chevron2"/>
    <dgm:cxn modelId="{B6F56712-70CF-4F73-8317-7C8417B007CD}" srcId="{4A5B2684-EE95-408C-94AF-9F17016BF597}" destId="{8924EA75-7E57-46BE-A232-4E53F69C740D}" srcOrd="0" destOrd="0" parTransId="{D5A1B615-51FB-4E5F-A9CD-5EDD639BE3A1}" sibTransId="{E8DE7A4A-C1DE-4E58-8CEB-5002B8867F65}"/>
    <dgm:cxn modelId="{A3E9D24D-A4A5-4384-B8CE-69F476C049A0}" type="presOf" srcId="{95612D1C-1C80-4407-A6EB-A56890879A87}" destId="{ABAC3326-E428-40AA-8B61-4124F806F61F}" srcOrd="0" destOrd="0" presId="urn:microsoft.com/office/officeart/2005/8/layout/chevron2"/>
    <dgm:cxn modelId="{BD885DEC-F775-44E0-AC7E-ADD2FF0D8FEE}" type="presOf" srcId="{8924EA75-7E57-46BE-A232-4E53F69C740D}" destId="{1F8B83B7-19A5-4C69-8CF5-76F345ADB85C}" srcOrd="0" destOrd="0" presId="urn:microsoft.com/office/officeart/2005/8/layout/chevron2"/>
    <dgm:cxn modelId="{F6FC8885-DA9F-452E-9E37-7294DAC872C9}" srcId="{3B22B16E-4C86-4101-AD27-929637F9406F}" destId="{8C5C2B70-05D7-4A6A-9D3D-A72D4BC1D6B8}" srcOrd="3" destOrd="0" parTransId="{00C85375-9B25-4F7C-B17C-1D775C120C1E}" sibTransId="{904DDB22-24BC-409B-B691-8EC57D27CAAC}"/>
    <dgm:cxn modelId="{4B6C6858-FC8F-4094-A8C7-D329D7FB0CCC}" type="presOf" srcId="{DF5B45CA-CC62-4743-89B5-412789155F82}" destId="{A5287E90-B8D8-450D-B140-EE8DC5BDD0BB}" srcOrd="0" destOrd="3" presId="urn:microsoft.com/office/officeart/2005/8/layout/chevron2"/>
    <dgm:cxn modelId="{953BF87A-51DC-B74F-A97C-24B179BDF72F}" srcId="{C31D3902-E7D6-4B17-90E2-0D127D151447}" destId="{636F2BA7-EA94-184C-8585-F1F990F4CAD5}" srcOrd="4" destOrd="0" parTransId="{99E51057-49A4-3C46-90E6-4390DAC135FB}" sibTransId="{814DBCB9-549A-0D4F-A624-A959F1603F51}"/>
    <dgm:cxn modelId="{571D85B8-48F4-48D1-98C7-5A768DE826C5}" type="presOf" srcId="{295EF17B-52CE-4095-B04E-1BB42F7ED701}" destId="{D51C28B8-9677-42C4-ACCA-FC7EDF227D3A}" srcOrd="0" destOrd="0" presId="urn:microsoft.com/office/officeart/2005/8/layout/chevron2"/>
    <dgm:cxn modelId="{A6E6A245-585A-4E77-B9BE-2F1B0F5FB51A}" type="presOf" srcId="{5A086E70-31EC-41B9-A251-3E05ACDCA85C}" destId="{99B818D5-680A-40DB-9929-65D1BFF86E67}" srcOrd="0" destOrd="2" presId="urn:microsoft.com/office/officeart/2005/8/layout/chevron2"/>
    <dgm:cxn modelId="{53411DAA-67AF-4C29-8B77-15310B192D77}" srcId="{C31D3902-E7D6-4B17-90E2-0D127D151447}" destId="{E8F2B471-A70A-41FB-95C3-FD7AD39E96A2}" srcOrd="0" destOrd="0" parTransId="{17CC0971-988B-4CE3-8C7B-C0C0C7098775}" sibTransId="{AA5F335D-D2FA-4E0A-8BB0-61C28EB501B6}"/>
    <dgm:cxn modelId="{1883FB39-39E5-470C-B5D2-C1EA39DD408D}" type="presOf" srcId="{45709769-171C-4DD4-A021-BC08A95E1385}" destId="{D51C28B8-9677-42C4-ACCA-FC7EDF227D3A}" srcOrd="0" destOrd="1" presId="urn:microsoft.com/office/officeart/2005/8/layout/chevron2"/>
    <dgm:cxn modelId="{63EA1136-ED3E-4F1C-ACD2-D8337A31C6C9}" type="presOf" srcId="{4A5B2684-EE95-408C-94AF-9F17016BF597}" destId="{3D0817AE-1C42-4DF0-854E-7B2582E50AEC}" srcOrd="0" destOrd="0" presId="urn:microsoft.com/office/officeart/2005/8/layout/chevron2"/>
    <dgm:cxn modelId="{2688B9B5-6D9B-42ED-B673-6789025D1B46}" type="presOf" srcId="{8C5C2B70-05D7-4A6A-9D3D-A72D4BC1D6B8}" destId="{99B818D5-680A-40DB-9929-65D1BFF86E67}" srcOrd="0" destOrd="3" presId="urn:microsoft.com/office/officeart/2005/8/layout/chevron2"/>
    <dgm:cxn modelId="{801425EC-6D25-42BA-BB25-E4C38EF71B16}" srcId="{3B22B16E-4C86-4101-AD27-929637F9406F}" destId="{C92FF8B1-D537-4B4D-A4CA-A54F03F45043}" srcOrd="1" destOrd="0" parTransId="{1E0697C1-7719-472A-A687-91EF95CB1EE5}" sibTransId="{F83346DB-4F98-42FC-9831-265EC2C3B9F7}"/>
    <dgm:cxn modelId="{BAE11E5D-351B-4FF6-B49D-A3D48324ADBB}" type="presOf" srcId="{A619E06F-5752-4224-A549-64F77124DB20}" destId="{A5287E90-B8D8-450D-B140-EE8DC5BDD0BB}" srcOrd="0" destOrd="1" presId="urn:microsoft.com/office/officeart/2005/8/layout/chevron2"/>
    <dgm:cxn modelId="{408BDBF6-737E-4CB5-B597-A45035C48735}" srcId="{95612D1C-1C80-4407-A6EB-A56890879A87}" destId="{295EF17B-52CE-4095-B04E-1BB42F7ED701}" srcOrd="0" destOrd="0" parTransId="{051D0F75-64BA-4073-8BC6-8B9C8AE61782}" sibTransId="{1C1F3DA7-32F2-4C26-9E9D-EA0658102D63}"/>
    <dgm:cxn modelId="{8639B6F9-A520-426F-8861-2A9F9306EF62}" type="presOf" srcId="{4AF511C1-6F3A-4A87-94DC-43543D5FCAAF}" destId="{A5287E90-B8D8-450D-B140-EE8DC5BDD0BB}" srcOrd="0" destOrd="2" presId="urn:microsoft.com/office/officeart/2005/8/layout/chevron2"/>
    <dgm:cxn modelId="{04843974-8C22-486A-BCC5-6542516678D5}" type="presOf" srcId="{E8F2B471-A70A-41FB-95C3-FD7AD39E96A2}" destId="{A5287E90-B8D8-450D-B140-EE8DC5BDD0BB}" srcOrd="0" destOrd="0" presId="urn:microsoft.com/office/officeart/2005/8/layout/chevron2"/>
    <dgm:cxn modelId="{6BD3D510-11CF-4CAE-BAA9-985D9C4C90BE}" srcId="{4A5B2684-EE95-408C-94AF-9F17016BF597}" destId="{A962D36D-8394-4B07-9237-5143BE277666}" srcOrd="1" destOrd="0" parTransId="{06061D9B-FE09-47BD-86E5-8048B9A29D82}" sibTransId="{A8DAD08E-5970-4A83-B341-6A4FA13F7D96}"/>
    <dgm:cxn modelId="{2B693589-A2F5-453A-BBEE-6CC3C7FE571C}" srcId="{00DF0DDA-6C25-45B2-8C1D-3778AF005115}" destId="{95612D1C-1C80-4407-A6EB-A56890879A87}" srcOrd="2" destOrd="0" parTransId="{6E23FB5F-FBDE-4728-AD92-3CB1CDE89633}" sibTransId="{7240B26C-F8F9-4AF0-96C5-7B6C3DD921A9}"/>
    <dgm:cxn modelId="{65C38890-69A2-4801-BACD-B3985F5DCF83}" type="presOf" srcId="{A962D36D-8394-4B07-9237-5143BE277666}" destId="{1F8B83B7-19A5-4C69-8CF5-76F345ADB85C}" srcOrd="0" destOrd="1" presId="urn:microsoft.com/office/officeart/2005/8/layout/chevron2"/>
    <dgm:cxn modelId="{C8444CF8-C1FC-4524-9C7F-556F449E6974}" type="presOf" srcId="{00DF0DDA-6C25-45B2-8C1D-3778AF005115}" destId="{53774D7A-BCC7-436E-B067-7660A4D318B4}" srcOrd="0" destOrd="0" presId="urn:microsoft.com/office/officeart/2005/8/layout/chevron2"/>
    <dgm:cxn modelId="{78845343-FDEB-4036-B25D-234F482D7FA7}" type="presOf" srcId="{1A19CF0B-7E84-FB48-8854-EEADEACE0144}" destId="{99B818D5-680A-40DB-9929-65D1BFF86E67}" srcOrd="0" destOrd="0" presId="urn:microsoft.com/office/officeart/2005/8/layout/chevron2"/>
    <dgm:cxn modelId="{2C1BDADC-1165-4350-BD96-20E54245D5E3}" srcId="{95612D1C-1C80-4407-A6EB-A56890879A87}" destId="{791F1804-29ED-471F-9985-CC9FE2E3A5F8}" srcOrd="2" destOrd="0" parTransId="{C0556B91-64FD-4EFD-B314-695077463677}" sibTransId="{61189B94-92A7-457C-8C07-B382384D4F3F}"/>
    <dgm:cxn modelId="{95994927-5ABD-C64E-B519-F1F0CA7FADCD}" srcId="{95612D1C-1C80-4407-A6EB-A56890879A87}" destId="{583F2167-DED4-194F-A2FD-5B1003452233}" srcOrd="4" destOrd="0" parTransId="{BBC2D82F-7009-2D4E-933D-168AFE79FF89}" sibTransId="{EA0564C3-ED5C-0E42-A5D1-758344DF9244}"/>
    <dgm:cxn modelId="{6378CBFF-7033-4F0A-A68E-FE7C16CF5917}" srcId="{C31D3902-E7D6-4B17-90E2-0D127D151447}" destId="{4AF511C1-6F3A-4A87-94DC-43543D5FCAAF}" srcOrd="2" destOrd="0" parTransId="{973E66AB-5FB5-40D5-BF5B-8E5162E24C66}" sibTransId="{E016D9A3-28FE-430B-9D68-1D75FA34B287}"/>
    <dgm:cxn modelId="{7F1BD189-8AC1-6149-8006-FD9A8F8BA8E2}" srcId="{C31D3902-E7D6-4B17-90E2-0D127D151447}" destId="{DF5B45CA-CC62-4743-89B5-412789155F82}" srcOrd="3" destOrd="0" parTransId="{9CB477DE-2C1B-C942-918D-7A3112A4F009}" sibTransId="{C6BBF627-FC0B-CC4D-8D1F-B8F19213FF2E}"/>
    <dgm:cxn modelId="{18567413-F4D9-284B-9DDB-B4C7F7F91417}" srcId="{3B22B16E-4C86-4101-AD27-929637F9406F}" destId="{1A19CF0B-7E84-FB48-8854-EEADEACE0144}" srcOrd="0" destOrd="0" parTransId="{4B0D4D98-8FF0-EA47-9E42-E6A010A5E9C7}" sibTransId="{36C8F1FF-FCF8-F348-A864-DEE4AC9165D0}"/>
    <dgm:cxn modelId="{15E79825-20D3-4851-A1D9-D7DAEBC7B87E}" type="presOf" srcId="{751D4626-C90B-4A29-9BF8-B4A9ACB48CA3}" destId="{D51C28B8-9677-42C4-ACCA-FC7EDF227D3A}" srcOrd="0" destOrd="3" presId="urn:microsoft.com/office/officeart/2005/8/layout/chevron2"/>
    <dgm:cxn modelId="{EF55153E-ED3D-4098-912F-5ED31011FA92}" srcId="{00DF0DDA-6C25-45B2-8C1D-3778AF005115}" destId="{3B22B16E-4C86-4101-AD27-929637F9406F}" srcOrd="3" destOrd="0" parTransId="{7AECA3E2-0890-4BE5-9D68-495E14993682}" sibTransId="{FE929071-92AD-4F7E-A20A-EC02C565D543}"/>
    <dgm:cxn modelId="{E4953A26-537B-4454-AC18-EDE4E469F687}" type="presOf" srcId="{791F1804-29ED-471F-9985-CC9FE2E3A5F8}" destId="{D51C28B8-9677-42C4-ACCA-FC7EDF227D3A}" srcOrd="0" destOrd="2" presId="urn:microsoft.com/office/officeart/2005/8/layout/chevron2"/>
    <dgm:cxn modelId="{7756AA58-D6E6-4A97-AC39-89FCB079E21D}" srcId="{3B22B16E-4C86-4101-AD27-929637F9406F}" destId="{5A086E70-31EC-41B9-A251-3E05ACDCA85C}" srcOrd="2" destOrd="0" parTransId="{DE0B79BE-C630-4300-9A56-FB2358054988}" sibTransId="{A7BE7D29-65AC-4239-8832-0905D3B961FD}"/>
    <dgm:cxn modelId="{95806E4F-1BF5-4D1B-940E-5E972DE79DD6}" srcId="{4A5B2684-EE95-408C-94AF-9F17016BF597}" destId="{0B565172-B829-44C4-8A95-825E4FF3FA0E}" srcOrd="2" destOrd="0" parTransId="{4518C67E-C29B-45EF-83DC-19FA99996695}" sibTransId="{74BF2308-E63A-421D-9570-66AC24CB4046}"/>
    <dgm:cxn modelId="{0DFB8A35-7206-48A6-A06D-EF56B8139D3A}" type="presParOf" srcId="{53774D7A-BCC7-436E-B067-7660A4D318B4}" destId="{4C7BCB9A-197B-46CD-BDAF-EE6A4D06506A}" srcOrd="0" destOrd="0" presId="urn:microsoft.com/office/officeart/2005/8/layout/chevron2"/>
    <dgm:cxn modelId="{DA3BB19F-FD55-49D5-98FC-AF444A633D72}" type="presParOf" srcId="{4C7BCB9A-197B-46CD-BDAF-EE6A4D06506A}" destId="{FEB78D16-8E4C-4563-8809-8BF82617E4E8}" srcOrd="0" destOrd="0" presId="urn:microsoft.com/office/officeart/2005/8/layout/chevron2"/>
    <dgm:cxn modelId="{1BA83A1D-637F-48B0-85F9-EE527D980A5B}" type="presParOf" srcId="{4C7BCB9A-197B-46CD-BDAF-EE6A4D06506A}" destId="{A5287E90-B8D8-450D-B140-EE8DC5BDD0BB}" srcOrd="1" destOrd="0" presId="urn:microsoft.com/office/officeart/2005/8/layout/chevron2"/>
    <dgm:cxn modelId="{96176E26-F123-42A0-9D7D-CE5610032956}" type="presParOf" srcId="{53774D7A-BCC7-436E-B067-7660A4D318B4}" destId="{CF70ADF8-9104-4584-8E50-051A627FD8AB}" srcOrd="1" destOrd="0" presId="urn:microsoft.com/office/officeart/2005/8/layout/chevron2"/>
    <dgm:cxn modelId="{44F0ECEE-935A-4325-8204-79C1AE02FD9D}" type="presParOf" srcId="{53774D7A-BCC7-436E-B067-7660A4D318B4}" destId="{21C0B4F1-9CD8-46E2-95A1-13FBB0782B02}" srcOrd="2" destOrd="0" presId="urn:microsoft.com/office/officeart/2005/8/layout/chevron2"/>
    <dgm:cxn modelId="{8120822F-FC32-498C-8620-998B271B217D}" type="presParOf" srcId="{21C0B4F1-9CD8-46E2-95A1-13FBB0782B02}" destId="{3D0817AE-1C42-4DF0-854E-7B2582E50AEC}" srcOrd="0" destOrd="0" presId="urn:microsoft.com/office/officeart/2005/8/layout/chevron2"/>
    <dgm:cxn modelId="{2AA26835-2833-480E-A231-05629E9374E8}" type="presParOf" srcId="{21C0B4F1-9CD8-46E2-95A1-13FBB0782B02}" destId="{1F8B83B7-19A5-4C69-8CF5-76F345ADB85C}" srcOrd="1" destOrd="0" presId="urn:microsoft.com/office/officeart/2005/8/layout/chevron2"/>
    <dgm:cxn modelId="{A872B84F-34C5-480C-AAAD-CD5A29924D74}" type="presParOf" srcId="{53774D7A-BCC7-436E-B067-7660A4D318B4}" destId="{BECD1CE9-E7A7-4684-B1C3-11193831A6FC}" srcOrd="3" destOrd="0" presId="urn:microsoft.com/office/officeart/2005/8/layout/chevron2"/>
    <dgm:cxn modelId="{264EA51E-B04E-45D3-A5A8-5A0C02B4C0DD}" type="presParOf" srcId="{53774D7A-BCC7-436E-B067-7660A4D318B4}" destId="{2245379A-0395-447E-84CA-5DCC9B72CFFA}" srcOrd="4" destOrd="0" presId="urn:microsoft.com/office/officeart/2005/8/layout/chevron2"/>
    <dgm:cxn modelId="{88226EE9-B97D-46F7-BB4B-3EF3B3251D80}" type="presParOf" srcId="{2245379A-0395-447E-84CA-5DCC9B72CFFA}" destId="{ABAC3326-E428-40AA-8B61-4124F806F61F}" srcOrd="0" destOrd="0" presId="urn:microsoft.com/office/officeart/2005/8/layout/chevron2"/>
    <dgm:cxn modelId="{9AF809B7-A2D8-47C5-96A4-57403F724D31}" type="presParOf" srcId="{2245379A-0395-447E-84CA-5DCC9B72CFFA}" destId="{D51C28B8-9677-42C4-ACCA-FC7EDF227D3A}" srcOrd="1" destOrd="0" presId="urn:microsoft.com/office/officeart/2005/8/layout/chevron2"/>
    <dgm:cxn modelId="{F7CCB88F-3337-418E-8CE8-253E52D8640B}" type="presParOf" srcId="{53774D7A-BCC7-436E-B067-7660A4D318B4}" destId="{49E413C9-669D-4B35-87AB-85C0289DDCCC}" srcOrd="5" destOrd="0" presId="urn:microsoft.com/office/officeart/2005/8/layout/chevron2"/>
    <dgm:cxn modelId="{79DEDE5E-FA1C-4940-B166-B22540D1EABE}" type="presParOf" srcId="{53774D7A-BCC7-436E-B067-7660A4D318B4}" destId="{B488E3F3-D849-4D5A-A529-9EE9A632034F}" srcOrd="6" destOrd="0" presId="urn:microsoft.com/office/officeart/2005/8/layout/chevron2"/>
    <dgm:cxn modelId="{C4A9739C-D1E6-4669-9317-A66227CDB049}" type="presParOf" srcId="{B488E3F3-D849-4D5A-A529-9EE9A632034F}" destId="{735385F6-1678-4923-87CE-82BD918F872F}" srcOrd="0" destOrd="0" presId="urn:microsoft.com/office/officeart/2005/8/layout/chevron2"/>
    <dgm:cxn modelId="{28B2387D-6FF2-4B41-8001-1FE85D93F21F}" type="presParOf" srcId="{B488E3F3-D849-4D5A-A529-9EE9A632034F}" destId="{99B818D5-680A-40DB-9929-65D1BFF86E6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DF0DDA-6C25-45B2-8C1D-3778AF005115}"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fr-FR"/>
        </a:p>
      </dgm:t>
    </dgm:pt>
    <dgm:pt modelId="{C31D3902-E7D6-4B17-90E2-0D127D151447}">
      <dgm:prSet phldrT="[Texte]" custT="1"/>
      <dgm:spPr/>
      <dgm:t>
        <a:bodyPr/>
        <a:lstStyle/>
        <a:p>
          <a:r>
            <a:rPr lang="fr-FR" sz="1050" dirty="0" smtClean="0">
              <a:latin typeface="Verdana" pitchFamily="34" charset="0"/>
              <a:ea typeface="Verdana" pitchFamily="34" charset="0"/>
              <a:cs typeface="Verdana" pitchFamily="34" charset="0"/>
            </a:rPr>
            <a:t>Une approche Pluridisciplinaire</a:t>
          </a:r>
          <a:endParaRPr lang="fr-FR" sz="1050" dirty="0">
            <a:latin typeface="Verdana" pitchFamily="34" charset="0"/>
            <a:ea typeface="Verdana" pitchFamily="34" charset="0"/>
            <a:cs typeface="Verdana" pitchFamily="34" charset="0"/>
          </a:endParaRPr>
        </a:p>
      </dgm:t>
    </dgm:pt>
    <dgm:pt modelId="{61497EEF-02D2-4CFF-AD74-C7B21547F30B}" type="parTrans" cxnId="{C5ED1198-02D1-4F31-A898-1047D150284B}">
      <dgm:prSet/>
      <dgm:spPr/>
      <dgm:t>
        <a:bodyPr/>
        <a:lstStyle/>
        <a:p>
          <a:endParaRPr lang="fr-FR"/>
        </a:p>
      </dgm:t>
    </dgm:pt>
    <dgm:pt modelId="{DFAC5D07-DF5B-4B9A-B5FB-AB561D428BFF}" type="sibTrans" cxnId="{C5ED1198-02D1-4F31-A898-1047D150284B}">
      <dgm:prSet/>
      <dgm:spPr/>
      <dgm:t>
        <a:bodyPr/>
        <a:lstStyle/>
        <a:p>
          <a:endParaRPr lang="fr-FR"/>
        </a:p>
      </dgm:t>
    </dgm:pt>
    <dgm:pt modelId="{E8F2B471-A70A-41FB-95C3-FD7AD39E96A2}">
      <dgm:prSet phldrT="[Texte]" custT="1"/>
      <dgm:spPr/>
      <dgm:t>
        <a:bodyPr/>
        <a:lstStyle/>
        <a:p>
          <a:r>
            <a:rPr lang="fr-FR" sz="1200" dirty="0" smtClean="0">
              <a:latin typeface="Verdana" pitchFamily="34" charset="0"/>
              <a:ea typeface="Verdana" pitchFamily="34" charset="0"/>
              <a:cs typeface="Verdana" pitchFamily="34" charset="0"/>
            </a:rPr>
            <a:t>Langue espagnole et littérature hispano-américaine</a:t>
          </a:r>
          <a:endParaRPr lang="fr-FR" sz="1200" dirty="0">
            <a:latin typeface="Verdana" pitchFamily="34" charset="0"/>
            <a:ea typeface="Verdana" pitchFamily="34" charset="0"/>
            <a:cs typeface="Verdana" pitchFamily="34" charset="0"/>
          </a:endParaRPr>
        </a:p>
      </dgm:t>
    </dgm:pt>
    <dgm:pt modelId="{17CC0971-988B-4CE3-8C7B-C0C0C7098775}" type="parTrans" cxnId="{53411DAA-67AF-4C29-8B77-15310B192D77}">
      <dgm:prSet/>
      <dgm:spPr/>
      <dgm:t>
        <a:bodyPr/>
        <a:lstStyle/>
        <a:p>
          <a:endParaRPr lang="fr-FR"/>
        </a:p>
      </dgm:t>
    </dgm:pt>
    <dgm:pt modelId="{AA5F335D-D2FA-4E0A-8BB0-61C28EB501B6}" type="sibTrans" cxnId="{53411DAA-67AF-4C29-8B77-15310B192D77}">
      <dgm:prSet/>
      <dgm:spPr/>
      <dgm:t>
        <a:bodyPr/>
        <a:lstStyle/>
        <a:p>
          <a:endParaRPr lang="fr-FR"/>
        </a:p>
      </dgm:t>
    </dgm:pt>
    <dgm:pt modelId="{A619E06F-5752-4224-A549-64F77124DB20}">
      <dgm:prSet phldrT="[Texte]" custT="1"/>
      <dgm:spPr/>
      <dgm:t>
        <a:bodyPr/>
        <a:lstStyle/>
        <a:p>
          <a:r>
            <a:rPr lang="fr-FR" sz="1200" dirty="0" smtClean="0">
              <a:latin typeface="Verdana" pitchFamily="34" charset="0"/>
              <a:ea typeface="Verdana" pitchFamily="34" charset="0"/>
              <a:cs typeface="Verdana" pitchFamily="34" charset="0"/>
            </a:rPr>
            <a:t>Géographie et Histoire de monde hispano-américain</a:t>
          </a:r>
          <a:endParaRPr lang="fr-FR" sz="1200" dirty="0">
            <a:latin typeface="Verdana" pitchFamily="34" charset="0"/>
            <a:ea typeface="Verdana" pitchFamily="34" charset="0"/>
            <a:cs typeface="Verdana" pitchFamily="34" charset="0"/>
          </a:endParaRPr>
        </a:p>
      </dgm:t>
    </dgm:pt>
    <dgm:pt modelId="{A500830C-0B74-45B6-BDF9-5352A607D92F}" type="parTrans" cxnId="{5EF38836-DD45-4FDE-A123-9339ED5CFE5D}">
      <dgm:prSet/>
      <dgm:spPr/>
      <dgm:t>
        <a:bodyPr/>
        <a:lstStyle/>
        <a:p>
          <a:endParaRPr lang="fr-FR"/>
        </a:p>
      </dgm:t>
    </dgm:pt>
    <dgm:pt modelId="{1351206A-0C5B-428B-9AF0-E15E5DAE5A20}" type="sibTrans" cxnId="{5EF38836-DD45-4FDE-A123-9339ED5CFE5D}">
      <dgm:prSet/>
      <dgm:spPr/>
      <dgm:t>
        <a:bodyPr/>
        <a:lstStyle/>
        <a:p>
          <a:endParaRPr lang="fr-FR"/>
        </a:p>
      </dgm:t>
    </dgm:pt>
    <dgm:pt modelId="{4A5B2684-EE95-408C-94AF-9F17016BF597}">
      <dgm:prSet phldrT="[Texte]" custT="1"/>
      <dgm:spPr/>
      <dgm:t>
        <a:bodyPr/>
        <a:lstStyle/>
        <a:p>
          <a:r>
            <a:rPr lang="fr-FR" sz="1050" dirty="0" smtClean="0">
              <a:latin typeface="Verdana" pitchFamily="34" charset="0"/>
              <a:ea typeface="Verdana" pitchFamily="34" charset="0"/>
              <a:cs typeface="Verdana" pitchFamily="34" charset="0"/>
            </a:rPr>
            <a:t>Quels enjeux ?</a:t>
          </a:r>
          <a:endParaRPr lang="fr-FR" sz="1050" dirty="0">
            <a:latin typeface="Verdana" pitchFamily="34" charset="0"/>
            <a:ea typeface="Verdana" pitchFamily="34" charset="0"/>
            <a:cs typeface="Verdana" pitchFamily="34" charset="0"/>
          </a:endParaRPr>
        </a:p>
      </dgm:t>
    </dgm:pt>
    <dgm:pt modelId="{891AD472-2C06-40D5-92DD-6E2B41E4DA46}" type="parTrans" cxnId="{8D9FF714-C677-4E77-B3AE-20F198E6EA27}">
      <dgm:prSet/>
      <dgm:spPr/>
      <dgm:t>
        <a:bodyPr/>
        <a:lstStyle/>
        <a:p>
          <a:endParaRPr lang="fr-FR"/>
        </a:p>
      </dgm:t>
    </dgm:pt>
    <dgm:pt modelId="{8146364F-79F9-4C59-9D6C-13751F967226}" type="sibTrans" cxnId="{8D9FF714-C677-4E77-B3AE-20F198E6EA27}">
      <dgm:prSet/>
      <dgm:spPr/>
      <dgm:t>
        <a:bodyPr/>
        <a:lstStyle/>
        <a:p>
          <a:endParaRPr lang="fr-FR"/>
        </a:p>
      </dgm:t>
    </dgm:pt>
    <dgm:pt modelId="{8924EA75-7E57-46BE-A232-4E53F69C740D}">
      <dgm:prSet phldrT="[Texte]" custT="1"/>
      <dgm:spPr/>
      <dgm:t>
        <a:bodyPr/>
        <a:lstStyle/>
        <a:p>
          <a:r>
            <a:rPr lang="fr-FR" sz="1050" dirty="0" smtClean="0">
              <a:latin typeface="Verdana" pitchFamily="34" charset="0"/>
              <a:ea typeface="Verdana" pitchFamily="34" charset="0"/>
              <a:cs typeface="Verdana" pitchFamily="34" charset="0"/>
            </a:rPr>
            <a:t>Préparer aux contenus et aux méthodes de l'enseignement supérieur mais en les adaptant à un public de lycéens</a:t>
          </a:r>
          <a:endParaRPr lang="fr-FR" sz="1050" dirty="0">
            <a:latin typeface="Verdana" pitchFamily="34" charset="0"/>
            <a:ea typeface="Verdana" pitchFamily="34" charset="0"/>
            <a:cs typeface="Verdana" pitchFamily="34" charset="0"/>
          </a:endParaRPr>
        </a:p>
      </dgm:t>
    </dgm:pt>
    <dgm:pt modelId="{D5A1B615-51FB-4E5F-A9CD-5EDD639BE3A1}" type="parTrans" cxnId="{B6F56712-70CF-4F73-8317-7C8417B007CD}">
      <dgm:prSet/>
      <dgm:spPr/>
      <dgm:t>
        <a:bodyPr/>
        <a:lstStyle/>
        <a:p>
          <a:endParaRPr lang="fr-FR"/>
        </a:p>
      </dgm:t>
    </dgm:pt>
    <dgm:pt modelId="{E8DE7A4A-C1DE-4E58-8CEB-5002B8867F65}" type="sibTrans" cxnId="{B6F56712-70CF-4F73-8317-7C8417B007CD}">
      <dgm:prSet/>
      <dgm:spPr/>
      <dgm:t>
        <a:bodyPr/>
        <a:lstStyle/>
        <a:p>
          <a:endParaRPr lang="fr-FR"/>
        </a:p>
      </dgm:t>
    </dgm:pt>
    <dgm:pt modelId="{3B22B16E-4C86-4101-AD27-929637F9406F}">
      <dgm:prSet phldrT="[Texte]" custT="1"/>
      <dgm:spPr/>
      <dgm:t>
        <a:bodyPr/>
        <a:lstStyle/>
        <a:p>
          <a:r>
            <a:rPr lang="fr-FR" sz="1100" dirty="0" smtClean="0">
              <a:latin typeface="Verdana" pitchFamily="34" charset="0"/>
              <a:ea typeface="Verdana" pitchFamily="34" charset="0"/>
              <a:cs typeface="Verdana" pitchFamily="34" charset="0"/>
            </a:rPr>
            <a:t>Et après ? Quelles orientations ?</a:t>
          </a:r>
          <a:endParaRPr lang="fr-FR" sz="1100" dirty="0">
            <a:latin typeface="Verdana" pitchFamily="34" charset="0"/>
            <a:ea typeface="Verdana" pitchFamily="34" charset="0"/>
            <a:cs typeface="Verdana" pitchFamily="34" charset="0"/>
          </a:endParaRPr>
        </a:p>
      </dgm:t>
    </dgm:pt>
    <dgm:pt modelId="{7AECA3E2-0890-4BE5-9D68-495E14993682}" type="parTrans" cxnId="{EF55153E-ED3D-4098-912F-5ED31011FA92}">
      <dgm:prSet/>
      <dgm:spPr/>
      <dgm:t>
        <a:bodyPr/>
        <a:lstStyle/>
        <a:p>
          <a:endParaRPr lang="fr-FR"/>
        </a:p>
      </dgm:t>
    </dgm:pt>
    <dgm:pt modelId="{FE929071-92AD-4F7E-A20A-EC02C565D543}" type="sibTrans" cxnId="{EF55153E-ED3D-4098-912F-5ED31011FA92}">
      <dgm:prSet/>
      <dgm:spPr/>
      <dgm:t>
        <a:bodyPr/>
        <a:lstStyle/>
        <a:p>
          <a:endParaRPr lang="fr-FR"/>
        </a:p>
      </dgm:t>
    </dgm:pt>
    <dgm:pt modelId="{4AF511C1-6F3A-4A87-94DC-43543D5FCAAF}">
      <dgm:prSet phldrT="[Texte]" custT="1"/>
      <dgm:spPr/>
      <dgm:t>
        <a:bodyPr/>
        <a:lstStyle/>
        <a:p>
          <a:r>
            <a:rPr lang="fr-FR" sz="1200" dirty="0" smtClean="0">
              <a:latin typeface="Verdana" pitchFamily="34" charset="0"/>
              <a:ea typeface="Verdana" pitchFamily="34" charset="0"/>
              <a:cs typeface="Verdana" pitchFamily="34" charset="0"/>
            </a:rPr>
            <a:t>Économie et politique des sociétés hispano-américaines</a:t>
          </a:r>
          <a:endParaRPr lang="fr-FR" sz="1200" dirty="0">
            <a:latin typeface="Verdana" pitchFamily="34" charset="0"/>
            <a:ea typeface="Verdana" pitchFamily="34" charset="0"/>
            <a:cs typeface="Verdana" pitchFamily="34" charset="0"/>
          </a:endParaRPr>
        </a:p>
      </dgm:t>
    </dgm:pt>
    <dgm:pt modelId="{973E66AB-5FB5-40D5-BF5B-8E5162E24C66}" type="parTrans" cxnId="{6378CBFF-7033-4F0A-A68E-FE7C16CF5917}">
      <dgm:prSet/>
      <dgm:spPr/>
      <dgm:t>
        <a:bodyPr/>
        <a:lstStyle/>
        <a:p>
          <a:endParaRPr lang="fr-FR"/>
        </a:p>
      </dgm:t>
    </dgm:pt>
    <dgm:pt modelId="{E016D9A3-28FE-430B-9D68-1D75FA34B287}" type="sibTrans" cxnId="{6378CBFF-7033-4F0A-A68E-FE7C16CF5917}">
      <dgm:prSet/>
      <dgm:spPr/>
      <dgm:t>
        <a:bodyPr/>
        <a:lstStyle/>
        <a:p>
          <a:endParaRPr lang="fr-FR"/>
        </a:p>
      </dgm:t>
    </dgm:pt>
    <dgm:pt modelId="{A962D36D-8394-4B07-9237-5143BE277666}">
      <dgm:prSet phldrT="[Texte]" custT="1"/>
      <dgm:spPr/>
      <dgm:t>
        <a:bodyPr/>
        <a:lstStyle/>
        <a:p>
          <a:r>
            <a:rPr lang="fr-FR" sz="1050" dirty="0" smtClean="0">
              <a:latin typeface="Verdana" pitchFamily="34" charset="0"/>
              <a:ea typeface="Verdana" pitchFamily="34" charset="0"/>
              <a:cs typeface="Verdana" pitchFamily="34" charset="0"/>
            </a:rPr>
            <a:t>Obtenir une maîtrise assurée de la langue espagnole et une compréhension de la culture associée</a:t>
          </a:r>
          <a:endParaRPr lang="fr-FR" sz="1050" dirty="0">
            <a:latin typeface="Verdana" pitchFamily="34" charset="0"/>
            <a:ea typeface="Verdana" pitchFamily="34" charset="0"/>
            <a:cs typeface="Verdana" pitchFamily="34" charset="0"/>
          </a:endParaRPr>
        </a:p>
      </dgm:t>
    </dgm:pt>
    <dgm:pt modelId="{06061D9B-FE09-47BD-86E5-8048B9A29D82}" type="parTrans" cxnId="{6BD3D510-11CF-4CAE-BAA9-985D9C4C90BE}">
      <dgm:prSet/>
      <dgm:spPr/>
      <dgm:t>
        <a:bodyPr/>
        <a:lstStyle/>
        <a:p>
          <a:endParaRPr lang="fr-FR"/>
        </a:p>
      </dgm:t>
    </dgm:pt>
    <dgm:pt modelId="{A8DAD08E-5970-4A83-B341-6A4FA13F7D96}" type="sibTrans" cxnId="{6BD3D510-11CF-4CAE-BAA9-985D9C4C90BE}">
      <dgm:prSet/>
      <dgm:spPr/>
      <dgm:t>
        <a:bodyPr/>
        <a:lstStyle/>
        <a:p>
          <a:endParaRPr lang="fr-FR"/>
        </a:p>
      </dgm:t>
    </dgm:pt>
    <dgm:pt modelId="{0B565172-B829-44C4-8A95-825E4FF3FA0E}">
      <dgm:prSet phldrT="[Texte]" custT="1"/>
      <dgm:spPr/>
      <dgm:t>
        <a:bodyPr/>
        <a:lstStyle/>
        <a:p>
          <a:r>
            <a:rPr lang="fr-FR" sz="1050" dirty="0" smtClean="0">
              <a:latin typeface="Verdana" pitchFamily="34" charset="0"/>
              <a:ea typeface="Verdana" pitchFamily="34" charset="0"/>
              <a:cs typeface="Verdana" pitchFamily="34" charset="0"/>
            </a:rPr>
            <a:t>Préparer à la mobilité dans un espace européen et international élargi</a:t>
          </a:r>
          <a:endParaRPr lang="fr-FR" sz="1050" dirty="0">
            <a:latin typeface="Verdana" pitchFamily="34" charset="0"/>
            <a:ea typeface="Verdana" pitchFamily="34" charset="0"/>
            <a:cs typeface="Verdana" pitchFamily="34" charset="0"/>
          </a:endParaRPr>
        </a:p>
      </dgm:t>
    </dgm:pt>
    <dgm:pt modelId="{4518C67E-C29B-45EF-83DC-19FA99996695}" type="parTrans" cxnId="{95806E4F-1BF5-4D1B-940E-5E972DE79DD6}">
      <dgm:prSet/>
      <dgm:spPr/>
      <dgm:t>
        <a:bodyPr/>
        <a:lstStyle/>
        <a:p>
          <a:endParaRPr lang="fr-FR"/>
        </a:p>
      </dgm:t>
    </dgm:pt>
    <dgm:pt modelId="{74BF2308-E63A-421D-9570-66AC24CB4046}" type="sibTrans" cxnId="{95806E4F-1BF5-4D1B-940E-5E972DE79DD6}">
      <dgm:prSet/>
      <dgm:spPr/>
      <dgm:t>
        <a:bodyPr/>
        <a:lstStyle/>
        <a:p>
          <a:endParaRPr lang="fr-FR"/>
        </a:p>
      </dgm:t>
    </dgm:pt>
    <dgm:pt modelId="{95612D1C-1C80-4407-A6EB-A56890879A87}">
      <dgm:prSet custT="1"/>
      <dgm:spPr>
        <a:solidFill>
          <a:srgbClr val="FFC000"/>
        </a:solidFill>
      </dgm:spPr>
      <dgm:t>
        <a:bodyPr/>
        <a:lstStyle/>
        <a:p>
          <a:r>
            <a:rPr lang="fr-FR" sz="800" dirty="0" smtClean="0">
              <a:latin typeface="Verdana" pitchFamily="34" charset="0"/>
              <a:ea typeface="Verdana" pitchFamily="34" charset="0"/>
              <a:cs typeface="Verdana" pitchFamily="34" charset="0"/>
            </a:rPr>
            <a:t>Quel programme ?</a:t>
          </a:r>
        </a:p>
        <a:p>
          <a:r>
            <a:rPr lang="fr-FR" sz="800" dirty="0" smtClean="0">
              <a:latin typeface="Verdana" pitchFamily="34" charset="0"/>
              <a:ea typeface="Verdana" pitchFamily="34" charset="0"/>
              <a:cs typeface="Verdana" pitchFamily="34" charset="0"/>
            </a:rPr>
            <a:t>2 Thématiques pluridisciplinaires</a:t>
          </a:r>
          <a:endParaRPr lang="fr-FR" sz="800" dirty="0">
            <a:latin typeface="Verdana" pitchFamily="34" charset="0"/>
            <a:ea typeface="Verdana" pitchFamily="34" charset="0"/>
            <a:cs typeface="Verdana" pitchFamily="34" charset="0"/>
          </a:endParaRPr>
        </a:p>
      </dgm:t>
    </dgm:pt>
    <dgm:pt modelId="{6E23FB5F-FBDE-4728-AD92-3CB1CDE89633}" type="parTrans" cxnId="{2B693589-A2F5-453A-BBEE-6CC3C7FE571C}">
      <dgm:prSet/>
      <dgm:spPr/>
      <dgm:t>
        <a:bodyPr/>
        <a:lstStyle/>
        <a:p>
          <a:endParaRPr lang="fr-FR"/>
        </a:p>
      </dgm:t>
    </dgm:pt>
    <dgm:pt modelId="{7240B26C-F8F9-4AF0-96C5-7B6C3DD921A9}" type="sibTrans" cxnId="{2B693589-A2F5-453A-BBEE-6CC3C7FE571C}">
      <dgm:prSet/>
      <dgm:spPr/>
      <dgm:t>
        <a:bodyPr/>
        <a:lstStyle/>
        <a:p>
          <a:endParaRPr lang="fr-FR"/>
        </a:p>
      </dgm:t>
    </dgm:pt>
    <dgm:pt modelId="{295EF17B-52CE-4095-B04E-1BB42F7ED701}">
      <dgm:prSet custT="1"/>
      <dgm:spPr/>
      <dgm:t>
        <a:bodyPr/>
        <a:lstStyle/>
        <a:p>
          <a:r>
            <a:rPr lang="fr-FR" sz="1050" b="1" dirty="0" smtClean="0">
              <a:latin typeface="Verdana" pitchFamily="34" charset="0"/>
              <a:ea typeface="Verdana" pitchFamily="34" charset="0"/>
              <a:cs typeface="Verdana" pitchFamily="34" charset="0"/>
            </a:rPr>
            <a:t>Circulation des hommes et des idées</a:t>
          </a:r>
          <a:r>
            <a:rPr lang="fr-FR" sz="1050" dirty="0" smtClean="0">
              <a:latin typeface="Verdana" pitchFamily="34" charset="0"/>
              <a:ea typeface="Verdana" pitchFamily="34" charset="0"/>
              <a:cs typeface="Verdana" pitchFamily="34" charset="0"/>
            </a:rPr>
            <a:t> :</a:t>
          </a:r>
          <a:endParaRPr lang="fr-FR" sz="1050" dirty="0">
            <a:latin typeface="Verdana" pitchFamily="34" charset="0"/>
            <a:ea typeface="Verdana" pitchFamily="34" charset="0"/>
            <a:cs typeface="Verdana" pitchFamily="34" charset="0"/>
          </a:endParaRPr>
        </a:p>
      </dgm:t>
    </dgm:pt>
    <dgm:pt modelId="{051D0F75-64BA-4073-8BC6-8B9C8AE61782}" type="parTrans" cxnId="{408BDBF6-737E-4CB5-B597-A45035C48735}">
      <dgm:prSet/>
      <dgm:spPr/>
      <dgm:t>
        <a:bodyPr/>
        <a:lstStyle/>
        <a:p>
          <a:endParaRPr lang="fr-FR"/>
        </a:p>
      </dgm:t>
    </dgm:pt>
    <dgm:pt modelId="{1C1F3DA7-32F2-4C26-9E9D-EA0658102D63}" type="sibTrans" cxnId="{408BDBF6-737E-4CB5-B597-A45035C48735}">
      <dgm:prSet/>
      <dgm:spPr/>
      <dgm:t>
        <a:bodyPr/>
        <a:lstStyle/>
        <a:p>
          <a:endParaRPr lang="fr-FR"/>
        </a:p>
      </dgm:t>
    </dgm:pt>
    <dgm:pt modelId="{6395A393-C718-49FA-AA0E-AA2596B0591B}">
      <dgm:prSet custT="1"/>
      <dgm:spPr/>
      <dgm:t>
        <a:bodyPr/>
        <a:lstStyle/>
        <a:p>
          <a:r>
            <a:rPr lang="fr-FR" sz="1050" dirty="0" smtClean="0">
              <a:latin typeface="Verdana" pitchFamily="34" charset="0"/>
              <a:ea typeface="Verdana" pitchFamily="34" charset="0"/>
              <a:cs typeface="Verdana" pitchFamily="34" charset="0"/>
            </a:rPr>
            <a:t> </a:t>
          </a:r>
          <a:r>
            <a:rPr lang="fr-FR" sz="1050" b="1" dirty="0" smtClean="0">
              <a:latin typeface="Verdana" pitchFamily="34" charset="0"/>
              <a:ea typeface="Verdana" pitchFamily="34" charset="0"/>
              <a:cs typeface="Verdana" pitchFamily="34" charset="0"/>
            </a:rPr>
            <a:t>Diversité du monde hispanique</a:t>
          </a:r>
          <a:r>
            <a:rPr lang="fr-FR" sz="1050" dirty="0" smtClean="0">
              <a:latin typeface="Verdana" pitchFamily="34" charset="0"/>
              <a:ea typeface="Verdana" pitchFamily="34" charset="0"/>
              <a:cs typeface="Verdana" pitchFamily="34" charset="0"/>
            </a:rPr>
            <a:t> :</a:t>
          </a:r>
          <a:endParaRPr lang="fr-FR" sz="1050" dirty="0">
            <a:latin typeface="Verdana" pitchFamily="34" charset="0"/>
            <a:ea typeface="Verdana" pitchFamily="34" charset="0"/>
            <a:cs typeface="Verdana" pitchFamily="34" charset="0"/>
          </a:endParaRPr>
        </a:p>
      </dgm:t>
    </dgm:pt>
    <dgm:pt modelId="{012E6B94-0CBE-4B47-8B4F-BD206145DC51}" type="parTrans" cxnId="{07B9B6E1-8571-4DEC-8B57-D89087850B2F}">
      <dgm:prSet/>
      <dgm:spPr/>
      <dgm:t>
        <a:bodyPr/>
        <a:lstStyle/>
        <a:p>
          <a:endParaRPr lang="fr-FR"/>
        </a:p>
      </dgm:t>
    </dgm:pt>
    <dgm:pt modelId="{2A0F7840-7D1A-43DE-9A7D-E5F03CDCDF32}" type="sibTrans" cxnId="{07B9B6E1-8571-4DEC-8B57-D89087850B2F}">
      <dgm:prSet/>
      <dgm:spPr/>
      <dgm:t>
        <a:bodyPr/>
        <a:lstStyle/>
        <a:p>
          <a:endParaRPr lang="fr-FR"/>
        </a:p>
      </dgm:t>
    </dgm:pt>
    <dgm:pt modelId="{2FCCA7F6-A64A-409B-9CE8-22F8B6A9B13F}">
      <dgm:prSet custT="1"/>
      <dgm:spPr/>
      <dgm:t>
        <a:bodyPr/>
        <a:lstStyle/>
        <a:p>
          <a:r>
            <a:rPr lang="fr-FR" sz="1000" dirty="0" smtClean="0">
              <a:latin typeface="Verdana" pitchFamily="34" charset="0"/>
              <a:ea typeface="Verdana" pitchFamily="34" charset="0"/>
              <a:cs typeface="Verdana" pitchFamily="34" charset="0"/>
            </a:rPr>
            <a:t>Pluralité des espaces, pluralité des langues</a:t>
          </a:r>
          <a:endParaRPr lang="fr-FR" sz="1000" dirty="0">
            <a:latin typeface="Verdana" pitchFamily="34" charset="0"/>
            <a:ea typeface="Verdana" pitchFamily="34" charset="0"/>
            <a:cs typeface="Verdana" pitchFamily="34" charset="0"/>
          </a:endParaRPr>
        </a:p>
      </dgm:t>
    </dgm:pt>
    <dgm:pt modelId="{EE70B833-33EB-4FA4-83E4-5941CBCF15A4}" type="parTrans" cxnId="{735FAD56-16BE-4A1B-AA2B-5DD018DB93EE}">
      <dgm:prSet/>
      <dgm:spPr/>
      <dgm:t>
        <a:bodyPr/>
        <a:lstStyle/>
        <a:p>
          <a:endParaRPr lang="fr-FR"/>
        </a:p>
      </dgm:t>
    </dgm:pt>
    <dgm:pt modelId="{CEBE8F23-6111-43FA-8579-EE67518E0A41}" type="sibTrans" cxnId="{735FAD56-16BE-4A1B-AA2B-5DD018DB93EE}">
      <dgm:prSet/>
      <dgm:spPr/>
      <dgm:t>
        <a:bodyPr/>
        <a:lstStyle/>
        <a:p>
          <a:endParaRPr lang="fr-FR"/>
        </a:p>
      </dgm:t>
    </dgm:pt>
    <dgm:pt modelId="{DB376D65-B651-42CE-A595-2A2AD5757298}">
      <dgm:prSet custT="1"/>
      <dgm:spPr/>
      <dgm:t>
        <a:bodyPr/>
        <a:lstStyle/>
        <a:p>
          <a:r>
            <a:rPr lang="fr-FR" sz="1000" dirty="0" smtClean="0">
              <a:latin typeface="Verdana" pitchFamily="34" charset="0"/>
              <a:ea typeface="Verdana" pitchFamily="34" charset="0"/>
              <a:cs typeface="Verdana" pitchFamily="34" charset="0"/>
            </a:rPr>
            <a:t>Altérite et vivre ensemble</a:t>
          </a:r>
          <a:endParaRPr lang="fr-FR" sz="1000" dirty="0">
            <a:latin typeface="Verdana" pitchFamily="34" charset="0"/>
            <a:ea typeface="Verdana" pitchFamily="34" charset="0"/>
            <a:cs typeface="Verdana" pitchFamily="34" charset="0"/>
          </a:endParaRPr>
        </a:p>
      </dgm:t>
    </dgm:pt>
    <dgm:pt modelId="{D15D6D97-90D5-49BA-BA7B-1C84D89139A6}" type="parTrans" cxnId="{8EC2A327-FDBC-450C-B7BC-5122D7CA08AB}">
      <dgm:prSet/>
      <dgm:spPr/>
      <dgm:t>
        <a:bodyPr/>
        <a:lstStyle/>
        <a:p>
          <a:endParaRPr lang="fr-FR"/>
        </a:p>
      </dgm:t>
    </dgm:pt>
    <dgm:pt modelId="{BF97C605-C597-45F8-97D9-8878F00BE52C}" type="sibTrans" cxnId="{8EC2A327-FDBC-450C-B7BC-5122D7CA08AB}">
      <dgm:prSet/>
      <dgm:spPr/>
      <dgm:t>
        <a:bodyPr/>
        <a:lstStyle/>
        <a:p>
          <a:endParaRPr lang="fr-FR"/>
        </a:p>
      </dgm:t>
    </dgm:pt>
    <dgm:pt modelId="{1DEABEC4-98FD-49B8-AD2A-B389B780B3B6}">
      <dgm:prSet phldrT="[Texte]" custT="1"/>
      <dgm:spPr/>
      <dgm:t>
        <a:bodyPr/>
        <a:lstStyle/>
        <a:p>
          <a:pPr rtl="0"/>
          <a:r>
            <a:rPr lang="fr-FR" sz="1050" dirty="0" smtClean="0">
              <a:latin typeface="Verdana" pitchFamily="34" charset="0"/>
              <a:ea typeface="Verdana" pitchFamily="34" charset="0"/>
              <a:cs typeface="Verdana" pitchFamily="34" charset="0"/>
            </a:rPr>
            <a:t>Sensibiliser à la place et au rôle au monde – passé, présent et en devenir – de l'Espagne et de l'Amérique Latine</a:t>
          </a:r>
          <a:endParaRPr lang="fr-FR" sz="1050" dirty="0">
            <a:latin typeface="Verdana" pitchFamily="34" charset="0"/>
            <a:ea typeface="Verdana" pitchFamily="34" charset="0"/>
            <a:cs typeface="Verdana" pitchFamily="34" charset="0"/>
          </a:endParaRPr>
        </a:p>
      </dgm:t>
    </dgm:pt>
    <dgm:pt modelId="{5ACF44B6-2C1A-4029-B128-B0D8C8F07C55}" type="parTrans" cxnId="{EECB3587-495D-41AB-A4A6-34BFD51FE776}">
      <dgm:prSet/>
      <dgm:spPr/>
      <dgm:t>
        <a:bodyPr/>
        <a:lstStyle/>
        <a:p>
          <a:endParaRPr lang="fr-FR"/>
        </a:p>
      </dgm:t>
    </dgm:pt>
    <dgm:pt modelId="{0546346D-161A-4DA6-A545-CF87DB3E77ED}" type="sibTrans" cxnId="{EECB3587-495D-41AB-A4A6-34BFD51FE776}">
      <dgm:prSet/>
      <dgm:spPr/>
      <dgm:t>
        <a:bodyPr/>
        <a:lstStyle/>
        <a:p>
          <a:endParaRPr lang="fr-FR"/>
        </a:p>
      </dgm:t>
    </dgm:pt>
    <dgm:pt modelId="{48EC03C6-C5D1-4933-90CB-1B8603A8CA27}">
      <dgm:prSet phldrT="[Texte]" custT="1"/>
      <dgm:spPr/>
      <dgm:t>
        <a:bodyPr/>
        <a:lstStyle/>
        <a:p>
          <a:pPr rtl="0"/>
          <a:r>
            <a:rPr lang="fr-FR" sz="1050" dirty="0" smtClean="0">
              <a:latin typeface="Verdana" pitchFamily="34" charset="0"/>
              <a:ea typeface="Verdana" pitchFamily="34" charset="0"/>
              <a:cs typeface="Verdana" pitchFamily="34" charset="0"/>
            </a:rPr>
            <a:t>L'espagnol, langue officielle de 21 pays sur trois continents, parlé par plus de 500 millions de personnes, seconde langue la plus utilisée sur les réseaux sociaux</a:t>
          </a:r>
          <a:endParaRPr lang="fr-FR" sz="1050" dirty="0">
            <a:latin typeface="Verdana" pitchFamily="34" charset="0"/>
            <a:ea typeface="Verdana" pitchFamily="34" charset="0"/>
            <a:cs typeface="Verdana" pitchFamily="34" charset="0"/>
          </a:endParaRPr>
        </a:p>
      </dgm:t>
    </dgm:pt>
    <dgm:pt modelId="{62D2F0D8-EA33-4C9A-9348-7E923A1018EE}" type="parTrans" cxnId="{CEBC552E-B2A1-49BD-B8C2-144456851CF4}">
      <dgm:prSet/>
      <dgm:spPr/>
      <dgm:t>
        <a:bodyPr/>
        <a:lstStyle/>
        <a:p>
          <a:endParaRPr lang="fr-FR"/>
        </a:p>
      </dgm:t>
    </dgm:pt>
    <dgm:pt modelId="{2E60D7B0-12DF-4403-BBD0-A13A9D91C184}" type="sibTrans" cxnId="{CEBC552E-B2A1-49BD-B8C2-144456851CF4}">
      <dgm:prSet/>
      <dgm:spPr/>
      <dgm:t>
        <a:bodyPr/>
        <a:lstStyle/>
        <a:p>
          <a:endParaRPr lang="fr-FR"/>
        </a:p>
      </dgm:t>
    </dgm:pt>
    <dgm:pt modelId="{C8E61CEA-4EC8-429D-B704-F92E906A237C}">
      <dgm:prSet custT="1"/>
      <dgm:spPr/>
      <dgm:t>
        <a:bodyPr/>
        <a:lstStyle/>
        <a:p>
          <a:pPr rtl="0"/>
          <a:r>
            <a:rPr lang="fr-FR" sz="1000" dirty="0" smtClean="0">
              <a:latin typeface="Verdana" pitchFamily="34" charset="0"/>
              <a:ea typeface="Verdana" pitchFamily="34" charset="0"/>
              <a:cs typeface="Verdana" pitchFamily="34" charset="0"/>
            </a:rPr>
            <a:t>Mémoire(s) : écrire l'histoire, écrire son histoire</a:t>
          </a:r>
          <a:endParaRPr lang="fr-FR" sz="1000" dirty="0">
            <a:latin typeface="Verdana" pitchFamily="34" charset="0"/>
            <a:ea typeface="Verdana" pitchFamily="34" charset="0"/>
            <a:cs typeface="Verdana" pitchFamily="34" charset="0"/>
          </a:endParaRPr>
        </a:p>
      </dgm:t>
    </dgm:pt>
    <dgm:pt modelId="{E0085693-213F-4F51-A0FC-655E40F2F295}" type="parTrans" cxnId="{995EC814-FE97-4997-8FC4-7B246CBCAFA1}">
      <dgm:prSet/>
      <dgm:spPr/>
      <dgm:t>
        <a:bodyPr/>
        <a:lstStyle/>
        <a:p>
          <a:endParaRPr lang="fr-FR"/>
        </a:p>
      </dgm:t>
    </dgm:pt>
    <dgm:pt modelId="{CB42FCD5-092F-48AF-85D0-1BFE104D39DA}" type="sibTrans" cxnId="{995EC814-FE97-4997-8FC4-7B246CBCAFA1}">
      <dgm:prSet/>
      <dgm:spPr/>
      <dgm:t>
        <a:bodyPr/>
        <a:lstStyle/>
        <a:p>
          <a:endParaRPr lang="fr-FR"/>
        </a:p>
      </dgm:t>
    </dgm:pt>
    <dgm:pt modelId="{16DF5133-E3FA-480C-8F45-A06C318066B4}">
      <dgm:prSet custT="1"/>
      <dgm:spPr/>
      <dgm:t>
        <a:bodyPr/>
        <a:lstStyle/>
        <a:p>
          <a:pPr rtl="0"/>
          <a:r>
            <a:rPr lang="fr-FR" sz="1000" dirty="0" smtClean="0">
              <a:latin typeface="Verdana" pitchFamily="34" charset="0"/>
              <a:ea typeface="Verdana" pitchFamily="34" charset="0"/>
              <a:cs typeface="Verdana" pitchFamily="34" charset="0"/>
            </a:rPr>
            <a:t>Échanges et transmissions</a:t>
          </a:r>
          <a:endParaRPr lang="fr-FR" sz="1000" dirty="0">
            <a:latin typeface="Verdana" pitchFamily="34" charset="0"/>
            <a:ea typeface="Verdana" pitchFamily="34" charset="0"/>
            <a:cs typeface="Verdana" pitchFamily="34" charset="0"/>
          </a:endParaRPr>
        </a:p>
      </dgm:t>
    </dgm:pt>
    <dgm:pt modelId="{B24E49F8-1075-4DB5-92D2-784C40908205}" type="parTrans" cxnId="{B18F76BB-AAE9-4CE0-85B3-6D43A11361F8}">
      <dgm:prSet/>
      <dgm:spPr/>
      <dgm:t>
        <a:bodyPr/>
        <a:lstStyle/>
        <a:p>
          <a:endParaRPr lang="fr-FR"/>
        </a:p>
      </dgm:t>
    </dgm:pt>
    <dgm:pt modelId="{23FBA2D0-F9FE-44D0-BF62-CA04B540844A}" type="sibTrans" cxnId="{B18F76BB-AAE9-4CE0-85B3-6D43A11361F8}">
      <dgm:prSet/>
      <dgm:spPr/>
      <dgm:t>
        <a:bodyPr/>
        <a:lstStyle/>
        <a:p>
          <a:endParaRPr lang="fr-FR"/>
        </a:p>
      </dgm:t>
    </dgm:pt>
    <dgm:pt modelId="{A5311CBB-A395-4FC2-9A36-7EAAF1F64700}">
      <dgm:prSet custT="1"/>
      <dgm:spPr/>
      <dgm:t>
        <a:bodyPr/>
        <a:lstStyle/>
        <a:p>
          <a:r>
            <a:rPr lang="fr-FR" sz="1000" dirty="0" smtClean="0">
              <a:latin typeface="Verdana" pitchFamily="34" charset="0"/>
              <a:ea typeface="Verdana" pitchFamily="34" charset="0"/>
              <a:cs typeface="Verdana" pitchFamily="34" charset="0"/>
            </a:rPr>
            <a:t>Voyages, émigrations et exils</a:t>
          </a:r>
          <a:endParaRPr lang="fr-FR" sz="1000" dirty="0">
            <a:latin typeface="Verdana" pitchFamily="34" charset="0"/>
            <a:ea typeface="Verdana" pitchFamily="34" charset="0"/>
            <a:cs typeface="Verdana" pitchFamily="34" charset="0"/>
          </a:endParaRPr>
        </a:p>
      </dgm:t>
    </dgm:pt>
    <dgm:pt modelId="{DCB3A1A9-4496-49E9-BA4B-2F4E5F0CF1E6}" type="parTrans" cxnId="{38F43389-ACF1-4547-9658-29F8FF5D5342}">
      <dgm:prSet/>
      <dgm:spPr/>
      <dgm:t>
        <a:bodyPr/>
        <a:lstStyle/>
        <a:p>
          <a:endParaRPr lang="fr-FR"/>
        </a:p>
      </dgm:t>
    </dgm:pt>
    <dgm:pt modelId="{6FDB21FD-8343-4272-BE60-13901FF707A2}" type="sibTrans" cxnId="{38F43389-ACF1-4547-9658-29F8FF5D5342}">
      <dgm:prSet/>
      <dgm:spPr/>
      <dgm:t>
        <a:bodyPr/>
        <a:lstStyle/>
        <a:p>
          <a:endParaRPr lang="fr-FR"/>
        </a:p>
      </dgm:t>
    </dgm:pt>
    <dgm:pt modelId="{66EF97B1-8621-4E46-97D1-3756B3F1CACC}">
      <dgm:prSet custT="1"/>
      <dgm:spPr/>
      <dgm:t>
        <a:bodyPr/>
        <a:lstStyle/>
        <a:p>
          <a:pPr rtl="0"/>
          <a:r>
            <a:rPr lang="fr-FR" sz="1000" dirty="0" smtClean="0">
              <a:latin typeface="Verdana" pitchFamily="34" charset="0"/>
              <a:ea typeface="Verdana" pitchFamily="34" charset="0"/>
              <a:cs typeface="Verdana" pitchFamily="34" charset="0"/>
            </a:rPr>
            <a:t>Métissage et syncrétisme</a:t>
          </a:r>
          <a:endParaRPr lang="fr-FR" sz="1000" dirty="0">
            <a:latin typeface="Verdana" pitchFamily="34" charset="0"/>
            <a:ea typeface="Verdana" pitchFamily="34" charset="0"/>
            <a:cs typeface="Verdana" pitchFamily="34" charset="0"/>
          </a:endParaRPr>
        </a:p>
      </dgm:t>
    </dgm:pt>
    <dgm:pt modelId="{0965E017-B6DC-4056-9839-52311788BC23}" type="parTrans" cxnId="{D0025662-28F6-411B-A896-2D0C4B78557F}">
      <dgm:prSet/>
      <dgm:spPr/>
      <dgm:t>
        <a:bodyPr/>
        <a:lstStyle/>
        <a:p>
          <a:endParaRPr lang="fr-FR"/>
        </a:p>
      </dgm:t>
    </dgm:pt>
    <dgm:pt modelId="{59DF9B09-5DC4-4C13-80E9-AF9EDA555C42}" type="sibTrans" cxnId="{D0025662-28F6-411B-A896-2D0C4B78557F}">
      <dgm:prSet/>
      <dgm:spPr/>
      <dgm:t>
        <a:bodyPr/>
        <a:lstStyle/>
        <a:p>
          <a:endParaRPr lang="fr-FR"/>
        </a:p>
      </dgm:t>
    </dgm:pt>
    <dgm:pt modelId="{8C5C2B70-05D7-4A6A-9D3D-A72D4BC1D6B8}">
      <dgm:prSet phldrT="[Texte]" custT="1"/>
      <dgm:spPr/>
      <dgm:t>
        <a:bodyPr/>
        <a:lstStyle/>
        <a:p>
          <a:r>
            <a:rPr lang="fr-FR" sz="1100" dirty="0" smtClean="0">
              <a:latin typeface="Verdana" pitchFamily="34" charset="0"/>
              <a:ea typeface="Verdana" pitchFamily="34" charset="0"/>
              <a:cs typeface="Verdana" pitchFamily="34" charset="0"/>
            </a:rPr>
            <a:t>Parcours en communication, information, journalisme (DUT, licences, écoles)</a:t>
          </a:r>
          <a:endParaRPr lang="fr-FR" sz="1100" dirty="0">
            <a:latin typeface="Verdana" pitchFamily="34" charset="0"/>
            <a:ea typeface="Verdana" pitchFamily="34" charset="0"/>
            <a:cs typeface="Verdana" pitchFamily="34" charset="0"/>
          </a:endParaRPr>
        </a:p>
      </dgm:t>
    </dgm:pt>
    <dgm:pt modelId="{904DDB22-24BC-409B-B691-8EC57D27CAAC}" type="sibTrans" cxnId="{F6FC8885-DA9F-452E-9E37-7294DAC872C9}">
      <dgm:prSet/>
      <dgm:spPr/>
      <dgm:t>
        <a:bodyPr/>
        <a:lstStyle/>
        <a:p>
          <a:endParaRPr lang="fr-FR"/>
        </a:p>
      </dgm:t>
    </dgm:pt>
    <dgm:pt modelId="{00C85375-9B25-4F7C-B17C-1D775C120C1E}" type="parTrans" cxnId="{F6FC8885-DA9F-452E-9E37-7294DAC872C9}">
      <dgm:prSet/>
      <dgm:spPr/>
      <dgm:t>
        <a:bodyPr/>
        <a:lstStyle/>
        <a:p>
          <a:endParaRPr lang="fr-FR"/>
        </a:p>
      </dgm:t>
    </dgm:pt>
    <dgm:pt modelId="{5A086E70-31EC-41B9-A251-3E05ACDCA85C}">
      <dgm:prSet phldrT="[Texte]" custT="1"/>
      <dgm:spPr/>
      <dgm:t>
        <a:bodyPr/>
        <a:lstStyle/>
        <a:p>
          <a:r>
            <a:rPr lang="fr-FR" sz="1100" dirty="0" smtClean="0">
              <a:latin typeface="Verdana" pitchFamily="34" charset="0"/>
              <a:ea typeface="Verdana" pitchFamily="34" charset="0"/>
              <a:cs typeface="Verdana" pitchFamily="34" charset="0"/>
            </a:rPr>
            <a:t>Sciences politiques et droit (licences, écoles)</a:t>
          </a:r>
          <a:endParaRPr lang="fr-FR" sz="1100" dirty="0">
            <a:latin typeface="Verdana" pitchFamily="34" charset="0"/>
            <a:ea typeface="Verdana" pitchFamily="34" charset="0"/>
            <a:cs typeface="Verdana" pitchFamily="34" charset="0"/>
          </a:endParaRPr>
        </a:p>
      </dgm:t>
    </dgm:pt>
    <dgm:pt modelId="{A7BE7D29-65AC-4239-8832-0905D3B961FD}" type="sibTrans" cxnId="{7756AA58-D6E6-4A97-AC39-89FCB079E21D}">
      <dgm:prSet/>
      <dgm:spPr/>
      <dgm:t>
        <a:bodyPr/>
        <a:lstStyle/>
        <a:p>
          <a:endParaRPr lang="fr-FR"/>
        </a:p>
      </dgm:t>
    </dgm:pt>
    <dgm:pt modelId="{DE0B79BE-C630-4300-9A56-FB2358054988}" type="parTrans" cxnId="{7756AA58-D6E6-4A97-AC39-89FCB079E21D}">
      <dgm:prSet/>
      <dgm:spPr/>
      <dgm:t>
        <a:bodyPr/>
        <a:lstStyle/>
        <a:p>
          <a:endParaRPr lang="fr-FR"/>
        </a:p>
      </dgm:t>
    </dgm:pt>
    <dgm:pt modelId="{C92FF8B1-D537-4B4D-A4CA-A54F03F45043}">
      <dgm:prSet phldrT="[Texte]" custT="1"/>
      <dgm:spPr/>
      <dgm:t>
        <a:bodyPr/>
        <a:lstStyle/>
        <a:p>
          <a:r>
            <a:rPr lang="fr-FR" sz="1100" dirty="0" smtClean="0">
              <a:latin typeface="Verdana" pitchFamily="34" charset="0"/>
              <a:ea typeface="Verdana" pitchFamily="34" charset="0"/>
              <a:cs typeface="Verdana" pitchFamily="34" charset="0"/>
            </a:rPr>
            <a:t>Licence de langues (LEA, LLCE)</a:t>
          </a:r>
          <a:endParaRPr lang="fr-FR" sz="1100" dirty="0">
            <a:latin typeface="Verdana" pitchFamily="34" charset="0"/>
            <a:ea typeface="Verdana" pitchFamily="34" charset="0"/>
            <a:cs typeface="Verdana" pitchFamily="34" charset="0"/>
          </a:endParaRPr>
        </a:p>
      </dgm:t>
    </dgm:pt>
    <dgm:pt modelId="{F83346DB-4F98-42FC-9831-265EC2C3B9F7}" type="sibTrans" cxnId="{801425EC-6D25-42BA-BB25-E4C38EF71B16}">
      <dgm:prSet/>
      <dgm:spPr/>
      <dgm:t>
        <a:bodyPr/>
        <a:lstStyle/>
        <a:p>
          <a:endParaRPr lang="fr-FR"/>
        </a:p>
      </dgm:t>
    </dgm:pt>
    <dgm:pt modelId="{1E0697C1-7719-472A-A687-91EF95CB1EE5}" type="parTrans" cxnId="{801425EC-6D25-42BA-BB25-E4C38EF71B16}">
      <dgm:prSet/>
      <dgm:spPr/>
      <dgm:t>
        <a:bodyPr/>
        <a:lstStyle/>
        <a:p>
          <a:endParaRPr lang="fr-FR"/>
        </a:p>
      </dgm:t>
    </dgm:pt>
    <dgm:pt modelId="{8EE785BF-B3AA-470B-90B8-22D613D6BDC8}">
      <dgm:prSet phldrT="[Texte]" custT="1"/>
      <dgm:spPr/>
      <dgm:t>
        <a:bodyPr/>
        <a:lstStyle/>
        <a:p>
          <a:pPr rtl="0"/>
          <a:r>
            <a:rPr lang="fr-FR" sz="1100" dirty="0" smtClean="0">
              <a:latin typeface="Verdana" pitchFamily="34" charset="0"/>
              <a:ea typeface="Verdana" pitchFamily="34" charset="0"/>
              <a:cs typeface="Verdana" pitchFamily="34" charset="0"/>
            </a:rPr>
            <a:t>Parcours en sciences sociales, sciences humaines, sociologie (DUT, licences, écoles)</a:t>
          </a:r>
          <a:endParaRPr lang="fr-FR" sz="1100" dirty="0">
            <a:latin typeface="Verdana" pitchFamily="34" charset="0"/>
            <a:ea typeface="Verdana" pitchFamily="34" charset="0"/>
            <a:cs typeface="Verdana" pitchFamily="34" charset="0"/>
          </a:endParaRPr>
        </a:p>
      </dgm:t>
    </dgm:pt>
    <dgm:pt modelId="{92A2EDB8-4F32-4183-9421-F3D784DA0C7F}" type="parTrans" cxnId="{C4DD08B8-03A7-4352-8AFD-468E51163CD7}">
      <dgm:prSet/>
      <dgm:spPr/>
      <dgm:t>
        <a:bodyPr/>
        <a:lstStyle/>
        <a:p>
          <a:endParaRPr lang="fr-FR"/>
        </a:p>
      </dgm:t>
    </dgm:pt>
    <dgm:pt modelId="{FB3835DB-A85C-4AD2-8DF1-70846D8C0519}" type="sibTrans" cxnId="{C4DD08B8-03A7-4352-8AFD-468E51163CD7}">
      <dgm:prSet/>
      <dgm:spPr/>
      <dgm:t>
        <a:bodyPr/>
        <a:lstStyle/>
        <a:p>
          <a:endParaRPr lang="fr-FR"/>
        </a:p>
      </dgm:t>
    </dgm:pt>
    <dgm:pt modelId="{A8246E96-D7E2-441C-8BC4-44FCAD972F6B}">
      <dgm:prSet phldrT="[Texte]" custT="1"/>
      <dgm:spPr/>
      <dgm:t>
        <a:bodyPr/>
        <a:lstStyle/>
        <a:p>
          <a:pPr rtl="0"/>
          <a:r>
            <a:rPr lang="fr-FR" sz="1100" smtClean="0">
              <a:latin typeface="Verdana" pitchFamily="34" charset="0"/>
              <a:ea typeface="Verdana" pitchFamily="34" charset="0"/>
              <a:cs typeface="Verdana" pitchFamily="34" charset="0"/>
            </a:rPr>
            <a:t>Écoles de commerce</a:t>
          </a:r>
          <a:endParaRPr lang="fr-FR" sz="1100" dirty="0">
            <a:latin typeface="Verdana" pitchFamily="34" charset="0"/>
            <a:ea typeface="Verdana" pitchFamily="34" charset="0"/>
            <a:cs typeface="Verdana" pitchFamily="34" charset="0"/>
          </a:endParaRPr>
        </a:p>
      </dgm:t>
    </dgm:pt>
    <dgm:pt modelId="{4617EE2F-166C-4E0D-A4EB-5AEFA1ED526B}" type="parTrans" cxnId="{E64DE440-CCEA-4230-8183-44572C706969}">
      <dgm:prSet/>
      <dgm:spPr/>
      <dgm:t>
        <a:bodyPr/>
        <a:lstStyle/>
        <a:p>
          <a:endParaRPr lang="fr-FR"/>
        </a:p>
      </dgm:t>
    </dgm:pt>
    <dgm:pt modelId="{8E3290B6-7946-4D1D-8D60-23354AF7911D}" type="sibTrans" cxnId="{E64DE440-CCEA-4230-8183-44572C706969}">
      <dgm:prSet/>
      <dgm:spPr/>
      <dgm:t>
        <a:bodyPr/>
        <a:lstStyle/>
        <a:p>
          <a:endParaRPr lang="fr-FR"/>
        </a:p>
      </dgm:t>
    </dgm:pt>
    <dgm:pt modelId="{2793EDF2-1ED5-4D26-912D-556E567C8D9F}">
      <dgm:prSet phldrT="[Texte]" custT="1"/>
      <dgm:spPr/>
      <dgm:t>
        <a:bodyPr/>
        <a:lstStyle/>
        <a:p>
          <a:pPr rtl="0"/>
          <a:r>
            <a:rPr lang="fr-FR" sz="1100" dirty="0" smtClean="0">
              <a:latin typeface="Verdana" pitchFamily="34" charset="0"/>
              <a:ea typeface="Verdana" pitchFamily="34" charset="0"/>
              <a:cs typeface="Verdana" pitchFamily="34" charset="0"/>
            </a:rPr>
            <a:t>Psychologie ou sciences de l'éducation</a:t>
          </a:r>
          <a:endParaRPr lang="fr-FR" sz="1100" dirty="0">
            <a:latin typeface="Verdana" pitchFamily="34" charset="0"/>
            <a:ea typeface="Verdana" pitchFamily="34" charset="0"/>
            <a:cs typeface="Verdana" pitchFamily="34" charset="0"/>
          </a:endParaRPr>
        </a:p>
      </dgm:t>
    </dgm:pt>
    <dgm:pt modelId="{454EDB96-D366-41B0-AE9A-5741E6362D12}" type="parTrans" cxnId="{BAD11385-8E2A-4BA0-A7FD-0ABE8441C5C6}">
      <dgm:prSet/>
      <dgm:spPr/>
      <dgm:t>
        <a:bodyPr/>
        <a:lstStyle/>
        <a:p>
          <a:endParaRPr lang="fr-FR"/>
        </a:p>
      </dgm:t>
    </dgm:pt>
    <dgm:pt modelId="{B40479C1-D184-46AD-8476-692749572DB2}" type="sibTrans" cxnId="{BAD11385-8E2A-4BA0-A7FD-0ABE8441C5C6}">
      <dgm:prSet/>
      <dgm:spPr/>
      <dgm:t>
        <a:bodyPr/>
        <a:lstStyle/>
        <a:p>
          <a:endParaRPr lang="fr-FR"/>
        </a:p>
      </dgm:t>
    </dgm:pt>
    <dgm:pt modelId="{17087CEF-B756-4D0A-86DE-3039E9C5671E}">
      <dgm:prSet phldrT="[Texte]" custT="1"/>
      <dgm:spPr/>
      <dgm:t>
        <a:bodyPr/>
        <a:lstStyle/>
        <a:p>
          <a:pPr rtl="0"/>
          <a:r>
            <a:rPr lang="fr-FR" sz="1100" dirty="0" smtClean="0">
              <a:latin typeface="Verdana" pitchFamily="34" charset="0"/>
              <a:ea typeface="Verdana" pitchFamily="34" charset="0"/>
              <a:cs typeface="Verdana" pitchFamily="34" charset="0"/>
            </a:rPr>
            <a:t>Classes Prépa (économie et gestion ; lettres ; lettres et sciences sociales)</a:t>
          </a:r>
          <a:endParaRPr lang="fr-FR" sz="1100" dirty="0">
            <a:latin typeface="Verdana" pitchFamily="34" charset="0"/>
            <a:ea typeface="Verdana" pitchFamily="34" charset="0"/>
            <a:cs typeface="Verdana" pitchFamily="34" charset="0"/>
          </a:endParaRPr>
        </a:p>
      </dgm:t>
    </dgm:pt>
    <dgm:pt modelId="{790429BD-9023-443D-9107-719A03EA94EF}" type="parTrans" cxnId="{6CB7EDCD-7751-4CC5-B1D7-2EA3634D6E8D}">
      <dgm:prSet/>
      <dgm:spPr/>
      <dgm:t>
        <a:bodyPr/>
        <a:lstStyle/>
        <a:p>
          <a:endParaRPr lang="fr-FR"/>
        </a:p>
      </dgm:t>
    </dgm:pt>
    <dgm:pt modelId="{E8487F03-61BA-457E-A2EC-EB7082F77A15}" type="sibTrans" cxnId="{6CB7EDCD-7751-4CC5-B1D7-2EA3634D6E8D}">
      <dgm:prSet/>
      <dgm:spPr/>
      <dgm:t>
        <a:bodyPr/>
        <a:lstStyle/>
        <a:p>
          <a:endParaRPr lang="fr-FR"/>
        </a:p>
      </dgm:t>
    </dgm:pt>
    <dgm:pt modelId="{599BFEBF-E524-4DC6-9B53-D58E33E08B83}">
      <dgm:prSet phldrT="[Texte]" custT="1"/>
      <dgm:spPr/>
      <dgm:t>
        <a:bodyPr/>
        <a:lstStyle/>
        <a:p>
          <a:pPr rtl="0"/>
          <a:r>
            <a:rPr lang="fr-FR" sz="1100" dirty="0" smtClean="0">
              <a:latin typeface="Verdana" pitchFamily="34" charset="0"/>
              <a:ea typeface="Verdana" pitchFamily="34" charset="0"/>
              <a:cs typeface="Verdana" pitchFamily="34" charset="0"/>
            </a:rPr>
            <a:t>Aménagement du territoire et administration publique</a:t>
          </a:r>
          <a:endParaRPr lang="fr-FR" sz="1100" dirty="0">
            <a:latin typeface="Verdana" pitchFamily="34" charset="0"/>
            <a:ea typeface="Verdana" pitchFamily="34" charset="0"/>
            <a:cs typeface="Verdana" pitchFamily="34" charset="0"/>
          </a:endParaRPr>
        </a:p>
      </dgm:t>
    </dgm:pt>
    <dgm:pt modelId="{F082D6CF-BB48-4723-B94B-2E2CF4E4FA01}" type="parTrans" cxnId="{75D1C939-40D6-4118-B103-91990E049E59}">
      <dgm:prSet/>
      <dgm:spPr/>
      <dgm:t>
        <a:bodyPr/>
        <a:lstStyle/>
        <a:p>
          <a:endParaRPr lang="fr-FR"/>
        </a:p>
      </dgm:t>
    </dgm:pt>
    <dgm:pt modelId="{C4E943C3-410A-4819-9E35-A33C08186D30}" type="sibTrans" cxnId="{75D1C939-40D6-4118-B103-91990E049E59}">
      <dgm:prSet/>
      <dgm:spPr/>
      <dgm:t>
        <a:bodyPr/>
        <a:lstStyle/>
        <a:p>
          <a:endParaRPr lang="fr-FR"/>
        </a:p>
      </dgm:t>
    </dgm:pt>
    <dgm:pt modelId="{53774D7A-BCC7-436E-B067-7660A4D318B4}" type="pres">
      <dgm:prSet presAssocID="{00DF0DDA-6C25-45B2-8C1D-3778AF005115}" presName="linearFlow" presStyleCnt="0">
        <dgm:presLayoutVars>
          <dgm:dir/>
          <dgm:animLvl val="lvl"/>
          <dgm:resizeHandles val="exact"/>
        </dgm:presLayoutVars>
      </dgm:prSet>
      <dgm:spPr/>
      <dgm:t>
        <a:bodyPr/>
        <a:lstStyle/>
        <a:p>
          <a:endParaRPr lang="fr-FR"/>
        </a:p>
      </dgm:t>
    </dgm:pt>
    <dgm:pt modelId="{4C7BCB9A-197B-46CD-BDAF-EE6A4D06506A}" type="pres">
      <dgm:prSet presAssocID="{C31D3902-E7D6-4B17-90E2-0D127D151447}" presName="composite" presStyleCnt="0"/>
      <dgm:spPr/>
    </dgm:pt>
    <dgm:pt modelId="{FEB78D16-8E4C-4563-8809-8BF82617E4E8}" type="pres">
      <dgm:prSet presAssocID="{C31D3902-E7D6-4B17-90E2-0D127D151447}" presName="parentText" presStyleLbl="alignNode1" presStyleIdx="0" presStyleCnt="4" custScaleX="106569">
        <dgm:presLayoutVars>
          <dgm:chMax val="1"/>
          <dgm:bulletEnabled val="1"/>
        </dgm:presLayoutVars>
      </dgm:prSet>
      <dgm:spPr/>
      <dgm:t>
        <a:bodyPr/>
        <a:lstStyle/>
        <a:p>
          <a:endParaRPr lang="fr-FR"/>
        </a:p>
      </dgm:t>
    </dgm:pt>
    <dgm:pt modelId="{A5287E90-B8D8-450D-B140-EE8DC5BDD0BB}" type="pres">
      <dgm:prSet presAssocID="{C31D3902-E7D6-4B17-90E2-0D127D151447}" presName="descendantText" presStyleLbl="alignAcc1" presStyleIdx="0" presStyleCnt="4">
        <dgm:presLayoutVars>
          <dgm:bulletEnabled val="1"/>
        </dgm:presLayoutVars>
      </dgm:prSet>
      <dgm:spPr/>
      <dgm:t>
        <a:bodyPr/>
        <a:lstStyle/>
        <a:p>
          <a:endParaRPr lang="fr-FR"/>
        </a:p>
      </dgm:t>
    </dgm:pt>
    <dgm:pt modelId="{CF70ADF8-9104-4584-8E50-051A627FD8AB}" type="pres">
      <dgm:prSet presAssocID="{DFAC5D07-DF5B-4B9A-B5FB-AB561D428BFF}" presName="sp" presStyleCnt="0"/>
      <dgm:spPr/>
    </dgm:pt>
    <dgm:pt modelId="{21C0B4F1-9CD8-46E2-95A1-13FBB0782B02}" type="pres">
      <dgm:prSet presAssocID="{4A5B2684-EE95-408C-94AF-9F17016BF597}" presName="composite" presStyleCnt="0"/>
      <dgm:spPr/>
    </dgm:pt>
    <dgm:pt modelId="{3D0817AE-1C42-4DF0-854E-7B2582E50AEC}" type="pres">
      <dgm:prSet presAssocID="{4A5B2684-EE95-408C-94AF-9F17016BF597}" presName="parentText" presStyleLbl="alignNode1" presStyleIdx="1" presStyleCnt="4" custLinFactNeighborX="1642" custLinFactNeighborY="-10858">
        <dgm:presLayoutVars>
          <dgm:chMax val="1"/>
          <dgm:bulletEnabled val="1"/>
        </dgm:presLayoutVars>
      </dgm:prSet>
      <dgm:spPr/>
      <dgm:t>
        <a:bodyPr/>
        <a:lstStyle/>
        <a:p>
          <a:endParaRPr lang="fr-FR"/>
        </a:p>
      </dgm:t>
    </dgm:pt>
    <dgm:pt modelId="{1F8B83B7-19A5-4C69-8CF5-76F345ADB85C}" type="pres">
      <dgm:prSet presAssocID="{4A5B2684-EE95-408C-94AF-9F17016BF597}" presName="descendantText" presStyleLbl="alignAcc1" presStyleIdx="1" presStyleCnt="4" custScaleY="118444" custLinFactNeighborX="212" custLinFactNeighborY="-18204">
        <dgm:presLayoutVars>
          <dgm:bulletEnabled val="1"/>
        </dgm:presLayoutVars>
      </dgm:prSet>
      <dgm:spPr/>
      <dgm:t>
        <a:bodyPr/>
        <a:lstStyle/>
        <a:p>
          <a:endParaRPr lang="fr-FR"/>
        </a:p>
      </dgm:t>
    </dgm:pt>
    <dgm:pt modelId="{BECD1CE9-E7A7-4684-B1C3-11193831A6FC}" type="pres">
      <dgm:prSet presAssocID="{8146364F-79F9-4C59-9D6C-13751F967226}" presName="sp" presStyleCnt="0"/>
      <dgm:spPr/>
    </dgm:pt>
    <dgm:pt modelId="{2245379A-0395-447E-84CA-5DCC9B72CFFA}" type="pres">
      <dgm:prSet presAssocID="{95612D1C-1C80-4407-A6EB-A56890879A87}" presName="composite" presStyleCnt="0"/>
      <dgm:spPr/>
    </dgm:pt>
    <dgm:pt modelId="{ABAC3326-E428-40AA-8B61-4124F806F61F}" type="pres">
      <dgm:prSet presAssocID="{95612D1C-1C80-4407-A6EB-A56890879A87}" presName="parentText" presStyleLbl="alignNode1" presStyleIdx="2" presStyleCnt="4" custLinFactNeighborX="1642" custLinFactNeighborY="-28603">
        <dgm:presLayoutVars>
          <dgm:chMax val="1"/>
          <dgm:bulletEnabled val="1"/>
        </dgm:presLayoutVars>
      </dgm:prSet>
      <dgm:spPr/>
      <dgm:t>
        <a:bodyPr/>
        <a:lstStyle/>
        <a:p>
          <a:endParaRPr lang="fr-FR"/>
        </a:p>
      </dgm:t>
    </dgm:pt>
    <dgm:pt modelId="{D51C28B8-9677-42C4-ACCA-FC7EDF227D3A}" type="pres">
      <dgm:prSet presAssocID="{95612D1C-1C80-4407-A6EB-A56890879A87}" presName="descendantText" presStyleLbl="alignAcc1" presStyleIdx="2" presStyleCnt="4" custScaleY="157267" custLinFactNeighborX="-9" custLinFactNeighborY="-25908">
        <dgm:presLayoutVars>
          <dgm:bulletEnabled val="1"/>
        </dgm:presLayoutVars>
      </dgm:prSet>
      <dgm:spPr/>
      <dgm:t>
        <a:bodyPr/>
        <a:lstStyle/>
        <a:p>
          <a:endParaRPr lang="fr-FR"/>
        </a:p>
      </dgm:t>
    </dgm:pt>
    <dgm:pt modelId="{49E413C9-669D-4B35-87AB-85C0289DDCCC}" type="pres">
      <dgm:prSet presAssocID="{7240B26C-F8F9-4AF0-96C5-7B6C3DD921A9}" presName="sp" presStyleCnt="0"/>
      <dgm:spPr/>
    </dgm:pt>
    <dgm:pt modelId="{B488E3F3-D849-4D5A-A529-9EE9A632034F}" type="pres">
      <dgm:prSet presAssocID="{3B22B16E-4C86-4101-AD27-929637F9406F}" presName="composite" presStyleCnt="0"/>
      <dgm:spPr/>
    </dgm:pt>
    <dgm:pt modelId="{735385F6-1678-4923-87CE-82BD918F872F}" type="pres">
      <dgm:prSet presAssocID="{3B22B16E-4C86-4101-AD27-929637F9406F}" presName="parentText" presStyleLbl="alignNode1" presStyleIdx="3" presStyleCnt="4">
        <dgm:presLayoutVars>
          <dgm:chMax val="1"/>
          <dgm:bulletEnabled val="1"/>
        </dgm:presLayoutVars>
      </dgm:prSet>
      <dgm:spPr/>
      <dgm:t>
        <a:bodyPr/>
        <a:lstStyle/>
        <a:p>
          <a:endParaRPr lang="fr-FR"/>
        </a:p>
      </dgm:t>
    </dgm:pt>
    <dgm:pt modelId="{99B818D5-680A-40DB-9929-65D1BFF86E67}" type="pres">
      <dgm:prSet presAssocID="{3B22B16E-4C86-4101-AD27-929637F9406F}" presName="descendantText" presStyleLbl="alignAcc1" presStyleIdx="3" presStyleCnt="4" custScaleY="159347">
        <dgm:presLayoutVars>
          <dgm:bulletEnabled val="1"/>
        </dgm:presLayoutVars>
      </dgm:prSet>
      <dgm:spPr/>
      <dgm:t>
        <a:bodyPr/>
        <a:lstStyle/>
        <a:p>
          <a:endParaRPr lang="fr-FR"/>
        </a:p>
      </dgm:t>
    </dgm:pt>
  </dgm:ptLst>
  <dgm:cxnLst>
    <dgm:cxn modelId="{8EC2A327-FDBC-450C-B7BC-5122D7CA08AB}" srcId="{6395A393-C718-49FA-AA0E-AA2596B0591B}" destId="{DB376D65-B651-42CE-A595-2A2AD5757298}" srcOrd="1" destOrd="0" parTransId="{D15D6D97-90D5-49BA-BA7B-1C84D89139A6}" sibTransId="{BF97C605-C597-45F8-97D9-8878F00BE52C}"/>
    <dgm:cxn modelId="{6A878A47-4E17-4E18-A4CB-CD367D1DAE27}" type="presOf" srcId="{8EE785BF-B3AA-470B-90B8-22D613D6BDC8}" destId="{99B818D5-680A-40DB-9929-65D1BFF86E67}" srcOrd="0" destOrd="3" presId="urn:microsoft.com/office/officeart/2005/8/layout/chevron2"/>
    <dgm:cxn modelId="{7AB5034E-F75F-43F2-8C19-739BDBED32BB}" type="presOf" srcId="{6395A393-C718-49FA-AA0E-AA2596B0591B}" destId="{D51C28B8-9677-42C4-ACCA-FC7EDF227D3A}" srcOrd="0" destOrd="4" presId="urn:microsoft.com/office/officeart/2005/8/layout/chevron2"/>
    <dgm:cxn modelId="{801425EC-6D25-42BA-BB25-E4C38EF71B16}" srcId="{3B22B16E-4C86-4101-AD27-929637F9406F}" destId="{C92FF8B1-D537-4B4D-A4CA-A54F03F45043}" srcOrd="0" destOrd="0" parTransId="{1E0697C1-7719-472A-A687-91EF95CB1EE5}" sibTransId="{F83346DB-4F98-42FC-9831-265EC2C3B9F7}"/>
    <dgm:cxn modelId="{E64DE440-CCEA-4230-8183-44572C706969}" srcId="{3B22B16E-4C86-4101-AD27-929637F9406F}" destId="{A8246E96-D7E2-441C-8BC4-44FCAD972F6B}" srcOrd="4" destOrd="0" parTransId="{4617EE2F-166C-4E0D-A4EB-5AEFA1ED526B}" sibTransId="{8E3290B6-7946-4D1D-8D60-23354AF7911D}"/>
    <dgm:cxn modelId="{6378CBFF-7033-4F0A-A68E-FE7C16CF5917}" srcId="{C31D3902-E7D6-4B17-90E2-0D127D151447}" destId="{4AF511C1-6F3A-4A87-94DC-43543D5FCAAF}" srcOrd="2" destOrd="0" parTransId="{973E66AB-5FB5-40D5-BF5B-8E5162E24C66}" sibTransId="{E016D9A3-28FE-430B-9D68-1D75FA34B287}"/>
    <dgm:cxn modelId="{75D1C939-40D6-4118-B103-91990E049E59}" srcId="{3B22B16E-4C86-4101-AD27-929637F9406F}" destId="{599BFEBF-E524-4DC6-9B53-D58E33E08B83}" srcOrd="7" destOrd="0" parTransId="{F082D6CF-BB48-4723-B94B-2E2CF4E4FA01}" sibTransId="{C4E943C3-410A-4819-9E35-A33C08186D30}"/>
    <dgm:cxn modelId="{408BDBF6-737E-4CB5-B597-A45035C48735}" srcId="{95612D1C-1C80-4407-A6EB-A56890879A87}" destId="{295EF17B-52CE-4095-B04E-1BB42F7ED701}" srcOrd="0" destOrd="0" parTransId="{051D0F75-64BA-4073-8BC6-8B9C8AE61782}" sibTransId="{1C1F3DA7-32F2-4C26-9E9D-EA0658102D63}"/>
    <dgm:cxn modelId="{1E33B857-2BCA-4BA1-AF7D-EC15E4F159A7}" type="presOf" srcId="{95612D1C-1C80-4407-A6EB-A56890879A87}" destId="{ABAC3326-E428-40AA-8B61-4124F806F61F}" srcOrd="0" destOrd="0" presId="urn:microsoft.com/office/officeart/2005/8/layout/chevron2"/>
    <dgm:cxn modelId="{735FAD56-16BE-4A1B-AA2B-5DD018DB93EE}" srcId="{6395A393-C718-49FA-AA0E-AA2596B0591B}" destId="{2FCCA7F6-A64A-409B-9CE8-22F8B6A9B13F}" srcOrd="0" destOrd="0" parTransId="{EE70B833-33EB-4FA4-83E4-5941CBCF15A4}" sibTransId="{CEBE8F23-6111-43FA-8579-EE67518E0A41}"/>
    <dgm:cxn modelId="{D0025662-28F6-411B-A896-2D0C4B78557F}" srcId="{6395A393-C718-49FA-AA0E-AA2596B0591B}" destId="{66EF97B1-8621-4E46-97D1-3756B3F1CACC}" srcOrd="2" destOrd="0" parTransId="{0965E017-B6DC-4056-9839-52311788BC23}" sibTransId="{59DF9B09-5DC4-4C13-80E9-AF9EDA555C42}"/>
    <dgm:cxn modelId="{7DFB8757-7A87-4EA6-B756-06157DD787DB}" type="presOf" srcId="{A619E06F-5752-4224-A549-64F77124DB20}" destId="{A5287E90-B8D8-450D-B140-EE8DC5BDD0BB}" srcOrd="0" destOrd="1" presId="urn:microsoft.com/office/officeart/2005/8/layout/chevron2"/>
    <dgm:cxn modelId="{F6FC8885-DA9F-452E-9E37-7294DAC872C9}" srcId="{3B22B16E-4C86-4101-AD27-929637F9406F}" destId="{8C5C2B70-05D7-4A6A-9D3D-A72D4BC1D6B8}" srcOrd="2" destOrd="0" parTransId="{00C85375-9B25-4F7C-B17C-1D775C120C1E}" sibTransId="{904DDB22-24BC-409B-B691-8EC57D27CAAC}"/>
    <dgm:cxn modelId="{FD2ADBC6-EEE5-4A32-81B8-F2B658759D13}" type="presOf" srcId="{A962D36D-8394-4B07-9237-5143BE277666}" destId="{1F8B83B7-19A5-4C69-8CF5-76F345ADB85C}" srcOrd="0" destOrd="1" presId="urn:microsoft.com/office/officeart/2005/8/layout/chevron2"/>
    <dgm:cxn modelId="{7756AA58-D6E6-4A97-AC39-89FCB079E21D}" srcId="{3B22B16E-4C86-4101-AD27-929637F9406F}" destId="{5A086E70-31EC-41B9-A251-3E05ACDCA85C}" srcOrd="1" destOrd="0" parTransId="{DE0B79BE-C630-4300-9A56-FB2358054988}" sibTransId="{A7BE7D29-65AC-4239-8832-0905D3B961FD}"/>
    <dgm:cxn modelId="{C5ED1198-02D1-4F31-A898-1047D150284B}" srcId="{00DF0DDA-6C25-45B2-8C1D-3778AF005115}" destId="{C31D3902-E7D6-4B17-90E2-0D127D151447}" srcOrd="0" destOrd="0" parTransId="{61497EEF-02D2-4CFF-AD74-C7B21547F30B}" sibTransId="{DFAC5D07-DF5B-4B9A-B5FB-AB561D428BFF}"/>
    <dgm:cxn modelId="{995EC814-FE97-4997-8FC4-7B246CBCAFA1}" srcId="{295EF17B-52CE-4095-B04E-1BB42F7ED701}" destId="{C8E61CEA-4EC8-429D-B704-F92E906A237C}" srcOrd="1" destOrd="0" parTransId="{E0085693-213F-4F51-A0FC-655E40F2F295}" sibTransId="{CB42FCD5-092F-48AF-85D0-1BFE104D39DA}"/>
    <dgm:cxn modelId="{6CB7EDCD-7751-4CC5-B1D7-2EA3634D6E8D}" srcId="{3B22B16E-4C86-4101-AD27-929637F9406F}" destId="{17087CEF-B756-4D0A-86DE-3039E9C5671E}" srcOrd="6" destOrd="0" parTransId="{790429BD-9023-443D-9107-719A03EA94EF}" sibTransId="{E8487F03-61BA-457E-A2EC-EB7082F77A15}"/>
    <dgm:cxn modelId="{6BD3D510-11CF-4CAE-BAA9-985D9C4C90BE}" srcId="{4A5B2684-EE95-408C-94AF-9F17016BF597}" destId="{A962D36D-8394-4B07-9237-5143BE277666}" srcOrd="1" destOrd="0" parTransId="{06061D9B-FE09-47BD-86E5-8048B9A29D82}" sibTransId="{A8DAD08E-5970-4A83-B341-6A4FA13F7D96}"/>
    <dgm:cxn modelId="{C4F42402-9118-4C01-AB09-A6C8C84B6C7F}" type="presOf" srcId="{3B22B16E-4C86-4101-AD27-929637F9406F}" destId="{735385F6-1678-4923-87CE-82BD918F872F}" srcOrd="0" destOrd="0" presId="urn:microsoft.com/office/officeart/2005/8/layout/chevron2"/>
    <dgm:cxn modelId="{07B9B6E1-8571-4DEC-8B57-D89087850B2F}" srcId="{95612D1C-1C80-4407-A6EB-A56890879A87}" destId="{6395A393-C718-49FA-AA0E-AA2596B0591B}" srcOrd="1" destOrd="0" parTransId="{012E6B94-0CBE-4B47-8B4F-BD206145DC51}" sibTransId="{2A0F7840-7D1A-43DE-9A7D-E5F03CDCDF32}"/>
    <dgm:cxn modelId="{128F77B9-D3E6-4951-89BD-314FD5A8B691}" type="presOf" srcId="{00DF0DDA-6C25-45B2-8C1D-3778AF005115}" destId="{53774D7A-BCC7-436E-B067-7660A4D318B4}" srcOrd="0" destOrd="0" presId="urn:microsoft.com/office/officeart/2005/8/layout/chevron2"/>
    <dgm:cxn modelId="{B18F76BB-AAE9-4CE0-85B3-6D43A11361F8}" srcId="{295EF17B-52CE-4095-B04E-1BB42F7ED701}" destId="{16DF5133-E3FA-480C-8F45-A06C318066B4}" srcOrd="2" destOrd="0" parTransId="{B24E49F8-1075-4DB5-92D2-784C40908205}" sibTransId="{23FBA2D0-F9FE-44D0-BF62-CA04B540844A}"/>
    <dgm:cxn modelId="{A41509E9-C4B2-4B7B-9E4E-D9B40165D05B}" type="presOf" srcId="{5A086E70-31EC-41B9-A251-3E05ACDCA85C}" destId="{99B818D5-680A-40DB-9929-65D1BFF86E67}" srcOrd="0" destOrd="1" presId="urn:microsoft.com/office/officeart/2005/8/layout/chevron2"/>
    <dgm:cxn modelId="{CF23DE0B-0302-4EF1-A953-AC936AC4DE75}" type="presOf" srcId="{A5311CBB-A395-4FC2-9A36-7EAAF1F64700}" destId="{D51C28B8-9677-42C4-ACCA-FC7EDF227D3A}" srcOrd="0" destOrd="1" presId="urn:microsoft.com/office/officeart/2005/8/layout/chevron2"/>
    <dgm:cxn modelId="{8B3FBCC1-38B5-4EEB-8337-793DC1E77F92}" type="presOf" srcId="{4A5B2684-EE95-408C-94AF-9F17016BF597}" destId="{3D0817AE-1C42-4DF0-854E-7B2582E50AEC}" srcOrd="0" destOrd="0" presId="urn:microsoft.com/office/officeart/2005/8/layout/chevron2"/>
    <dgm:cxn modelId="{F89D8C7A-B07C-4950-9573-B13169600964}" type="presOf" srcId="{2793EDF2-1ED5-4D26-912D-556E567C8D9F}" destId="{99B818D5-680A-40DB-9929-65D1BFF86E67}" srcOrd="0" destOrd="5" presId="urn:microsoft.com/office/officeart/2005/8/layout/chevron2"/>
    <dgm:cxn modelId="{8D9FF714-C677-4E77-B3AE-20F198E6EA27}" srcId="{00DF0DDA-6C25-45B2-8C1D-3778AF005115}" destId="{4A5B2684-EE95-408C-94AF-9F17016BF597}" srcOrd="1" destOrd="0" parTransId="{891AD472-2C06-40D5-92DD-6E2B41E4DA46}" sibTransId="{8146364F-79F9-4C59-9D6C-13751F967226}"/>
    <dgm:cxn modelId="{95806E4F-1BF5-4D1B-940E-5E972DE79DD6}" srcId="{4A5B2684-EE95-408C-94AF-9F17016BF597}" destId="{0B565172-B829-44C4-8A95-825E4FF3FA0E}" srcOrd="2" destOrd="0" parTransId="{4518C67E-C29B-45EF-83DC-19FA99996695}" sibTransId="{74BF2308-E63A-421D-9570-66AC24CB4046}"/>
    <dgm:cxn modelId="{44B2DD14-4ABD-49D1-95F0-DB7990F7E685}" type="presOf" srcId="{8C5C2B70-05D7-4A6A-9D3D-A72D4BC1D6B8}" destId="{99B818D5-680A-40DB-9929-65D1BFF86E67}" srcOrd="0" destOrd="2" presId="urn:microsoft.com/office/officeart/2005/8/layout/chevron2"/>
    <dgm:cxn modelId="{EF55153E-ED3D-4098-912F-5ED31011FA92}" srcId="{00DF0DDA-6C25-45B2-8C1D-3778AF005115}" destId="{3B22B16E-4C86-4101-AD27-929637F9406F}" srcOrd="3" destOrd="0" parTransId="{7AECA3E2-0890-4BE5-9D68-495E14993682}" sibTransId="{FE929071-92AD-4F7E-A20A-EC02C565D543}"/>
    <dgm:cxn modelId="{1D8EB59A-78C8-457C-BC04-F22A3936B199}" type="presOf" srcId="{C92FF8B1-D537-4B4D-A4CA-A54F03F45043}" destId="{99B818D5-680A-40DB-9929-65D1BFF86E67}" srcOrd="0" destOrd="0" presId="urn:microsoft.com/office/officeart/2005/8/layout/chevron2"/>
    <dgm:cxn modelId="{B6F56712-70CF-4F73-8317-7C8417B007CD}" srcId="{4A5B2684-EE95-408C-94AF-9F17016BF597}" destId="{8924EA75-7E57-46BE-A232-4E53F69C740D}" srcOrd="0" destOrd="0" parTransId="{D5A1B615-51FB-4E5F-A9CD-5EDD639BE3A1}" sibTransId="{E8DE7A4A-C1DE-4E58-8CEB-5002B8867F65}"/>
    <dgm:cxn modelId="{849DDE58-B8B8-4F0A-8BC1-5C3BB88B8BC3}" type="presOf" srcId="{C31D3902-E7D6-4B17-90E2-0D127D151447}" destId="{FEB78D16-8E4C-4563-8809-8BF82617E4E8}" srcOrd="0" destOrd="0" presId="urn:microsoft.com/office/officeart/2005/8/layout/chevron2"/>
    <dgm:cxn modelId="{EECB3587-495D-41AB-A4A6-34BFD51FE776}" srcId="{4A5B2684-EE95-408C-94AF-9F17016BF597}" destId="{1DEABEC4-98FD-49B8-AD2A-B389B780B3B6}" srcOrd="3" destOrd="0" parTransId="{5ACF44B6-2C1A-4029-B128-B0D8C8F07C55}" sibTransId="{0546346D-161A-4DA6-A545-CF87DB3E77ED}"/>
    <dgm:cxn modelId="{5EF38836-DD45-4FDE-A123-9339ED5CFE5D}" srcId="{C31D3902-E7D6-4B17-90E2-0D127D151447}" destId="{A619E06F-5752-4224-A549-64F77124DB20}" srcOrd="1" destOrd="0" parTransId="{A500830C-0B74-45B6-BDF9-5352A607D92F}" sibTransId="{1351206A-0C5B-428B-9AF0-E15E5DAE5A20}"/>
    <dgm:cxn modelId="{53411DAA-67AF-4C29-8B77-15310B192D77}" srcId="{C31D3902-E7D6-4B17-90E2-0D127D151447}" destId="{E8F2B471-A70A-41FB-95C3-FD7AD39E96A2}" srcOrd="0" destOrd="0" parTransId="{17CC0971-988B-4CE3-8C7B-C0C0C7098775}" sibTransId="{AA5F335D-D2FA-4E0A-8BB0-61C28EB501B6}"/>
    <dgm:cxn modelId="{651D2C55-32F3-473A-A9F2-EE6590616864}" type="presOf" srcId="{66EF97B1-8621-4E46-97D1-3756B3F1CACC}" destId="{D51C28B8-9677-42C4-ACCA-FC7EDF227D3A}" srcOrd="0" destOrd="7" presId="urn:microsoft.com/office/officeart/2005/8/layout/chevron2"/>
    <dgm:cxn modelId="{D6FEDD3C-F5B6-4DC5-A63E-706F786F337A}" type="presOf" srcId="{17087CEF-B756-4D0A-86DE-3039E9C5671E}" destId="{99B818D5-680A-40DB-9929-65D1BFF86E67}" srcOrd="0" destOrd="6" presId="urn:microsoft.com/office/officeart/2005/8/layout/chevron2"/>
    <dgm:cxn modelId="{A6040A42-1EDA-4AA3-A23E-6D7F5D311C78}" type="presOf" srcId="{E8F2B471-A70A-41FB-95C3-FD7AD39E96A2}" destId="{A5287E90-B8D8-450D-B140-EE8DC5BDD0BB}" srcOrd="0" destOrd="0" presId="urn:microsoft.com/office/officeart/2005/8/layout/chevron2"/>
    <dgm:cxn modelId="{BAD11385-8E2A-4BA0-A7FD-0ABE8441C5C6}" srcId="{3B22B16E-4C86-4101-AD27-929637F9406F}" destId="{2793EDF2-1ED5-4D26-912D-556E567C8D9F}" srcOrd="5" destOrd="0" parTransId="{454EDB96-D366-41B0-AE9A-5741E6362D12}" sibTransId="{B40479C1-D184-46AD-8476-692749572DB2}"/>
    <dgm:cxn modelId="{3855C93A-986F-4CFD-A93D-6472C9AD6728}" type="presOf" srcId="{1DEABEC4-98FD-49B8-AD2A-B389B780B3B6}" destId="{1F8B83B7-19A5-4C69-8CF5-76F345ADB85C}" srcOrd="0" destOrd="3" presId="urn:microsoft.com/office/officeart/2005/8/layout/chevron2"/>
    <dgm:cxn modelId="{42F0CC64-3BD1-44F4-9774-C6CA74A39076}" type="presOf" srcId="{DB376D65-B651-42CE-A595-2A2AD5757298}" destId="{D51C28B8-9677-42C4-ACCA-FC7EDF227D3A}" srcOrd="0" destOrd="6" presId="urn:microsoft.com/office/officeart/2005/8/layout/chevron2"/>
    <dgm:cxn modelId="{941C5F6F-7250-4ABB-BEFA-F15A1D07EEC3}" type="presOf" srcId="{8924EA75-7E57-46BE-A232-4E53F69C740D}" destId="{1F8B83B7-19A5-4C69-8CF5-76F345ADB85C}" srcOrd="0" destOrd="0" presId="urn:microsoft.com/office/officeart/2005/8/layout/chevron2"/>
    <dgm:cxn modelId="{2B693589-A2F5-453A-BBEE-6CC3C7FE571C}" srcId="{00DF0DDA-6C25-45B2-8C1D-3778AF005115}" destId="{95612D1C-1C80-4407-A6EB-A56890879A87}" srcOrd="2" destOrd="0" parTransId="{6E23FB5F-FBDE-4728-AD92-3CB1CDE89633}" sibTransId="{7240B26C-F8F9-4AF0-96C5-7B6C3DD921A9}"/>
    <dgm:cxn modelId="{C5B92E59-9171-46DD-BFE6-0FA9E0E0A511}" type="presOf" srcId="{C8E61CEA-4EC8-429D-B704-F92E906A237C}" destId="{D51C28B8-9677-42C4-ACCA-FC7EDF227D3A}" srcOrd="0" destOrd="2" presId="urn:microsoft.com/office/officeart/2005/8/layout/chevron2"/>
    <dgm:cxn modelId="{99B89C1F-1A22-4183-8BC2-E354BF6B183C}" type="presOf" srcId="{A8246E96-D7E2-441C-8BC4-44FCAD972F6B}" destId="{99B818D5-680A-40DB-9929-65D1BFF86E67}" srcOrd="0" destOrd="4" presId="urn:microsoft.com/office/officeart/2005/8/layout/chevron2"/>
    <dgm:cxn modelId="{BF8CD61E-E2DF-4F9A-BC0D-9B97FF77AB4B}" type="presOf" srcId="{2FCCA7F6-A64A-409B-9CE8-22F8B6A9B13F}" destId="{D51C28B8-9677-42C4-ACCA-FC7EDF227D3A}" srcOrd="0" destOrd="5" presId="urn:microsoft.com/office/officeart/2005/8/layout/chevron2"/>
    <dgm:cxn modelId="{C4DD08B8-03A7-4352-8AFD-468E51163CD7}" srcId="{3B22B16E-4C86-4101-AD27-929637F9406F}" destId="{8EE785BF-B3AA-470B-90B8-22D613D6BDC8}" srcOrd="3" destOrd="0" parTransId="{92A2EDB8-4F32-4183-9421-F3D784DA0C7F}" sibTransId="{FB3835DB-A85C-4AD2-8DF1-70846D8C0519}"/>
    <dgm:cxn modelId="{761D2CD4-6F09-437C-9F26-D862E07CF7C6}" type="presOf" srcId="{0B565172-B829-44C4-8A95-825E4FF3FA0E}" destId="{1F8B83B7-19A5-4C69-8CF5-76F345ADB85C}" srcOrd="0" destOrd="2" presId="urn:microsoft.com/office/officeart/2005/8/layout/chevron2"/>
    <dgm:cxn modelId="{CEBC552E-B2A1-49BD-B8C2-144456851CF4}" srcId="{4A5B2684-EE95-408C-94AF-9F17016BF597}" destId="{48EC03C6-C5D1-4933-90CB-1B8603A8CA27}" srcOrd="4" destOrd="0" parTransId="{62D2F0D8-EA33-4C9A-9348-7E923A1018EE}" sibTransId="{2E60D7B0-12DF-4403-BBD0-A13A9D91C184}"/>
    <dgm:cxn modelId="{A8727106-67DF-46DE-984D-2BC2B041BFEC}" type="presOf" srcId="{599BFEBF-E524-4DC6-9B53-D58E33E08B83}" destId="{99B818D5-680A-40DB-9929-65D1BFF86E67}" srcOrd="0" destOrd="7" presId="urn:microsoft.com/office/officeart/2005/8/layout/chevron2"/>
    <dgm:cxn modelId="{38F43389-ACF1-4547-9658-29F8FF5D5342}" srcId="{295EF17B-52CE-4095-B04E-1BB42F7ED701}" destId="{A5311CBB-A395-4FC2-9A36-7EAAF1F64700}" srcOrd="0" destOrd="0" parTransId="{DCB3A1A9-4496-49E9-BA4B-2F4E5F0CF1E6}" sibTransId="{6FDB21FD-8343-4272-BE60-13901FF707A2}"/>
    <dgm:cxn modelId="{AEFBF72F-FF4F-404A-8616-D6C4F6FBFC08}" type="presOf" srcId="{4AF511C1-6F3A-4A87-94DC-43543D5FCAAF}" destId="{A5287E90-B8D8-450D-B140-EE8DC5BDD0BB}" srcOrd="0" destOrd="2" presId="urn:microsoft.com/office/officeart/2005/8/layout/chevron2"/>
    <dgm:cxn modelId="{6B011D73-632E-460F-90C7-10E75ADA92BD}" type="presOf" srcId="{295EF17B-52CE-4095-B04E-1BB42F7ED701}" destId="{D51C28B8-9677-42C4-ACCA-FC7EDF227D3A}" srcOrd="0" destOrd="0" presId="urn:microsoft.com/office/officeart/2005/8/layout/chevron2"/>
    <dgm:cxn modelId="{B57E9FCB-0014-4365-A26B-03F3383149C7}" type="presOf" srcId="{16DF5133-E3FA-480C-8F45-A06C318066B4}" destId="{D51C28B8-9677-42C4-ACCA-FC7EDF227D3A}" srcOrd="0" destOrd="3" presId="urn:microsoft.com/office/officeart/2005/8/layout/chevron2"/>
    <dgm:cxn modelId="{746F0F9A-DA1F-4CC1-A806-43AE077256D2}" type="presOf" srcId="{48EC03C6-C5D1-4933-90CB-1B8603A8CA27}" destId="{1F8B83B7-19A5-4C69-8CF5-76F345ADB85C}" srcOrd="0" destOrd="4" presId="urn:microsoft.com/office/officeart/2005/8/layout/chevron2"/>
    <dgm:cxn modelId="{BF73F5FA-4ED7-410D-A8BE-23B749B63459}" type="presParOf" srcId="{53774D7A-BCC7-436E-B067-7660A4D318B4}" destId="{4C7BCB9A-197B-46CD-BDAF-EE6A4D06506A}" srcOrd="0" destOrd="0" presId="urn:microsoft.com/office/officeart/2005/8/layout/chevron2"/>
    <dgm:cxn modelId="{13D7702A-770F-4EF7-8741-3EC5DABB5F43}" type="presParOf" srcId="{4C7BCB9A-197B-46CD-BDAF-EE6A4D06506A}" destId="{FEB78D16-8E4C-4563-8809-8BF82617E4E8}" srcOrd="0" destOrd="0" presId="urn:microsoft.com/office/officeart/2005/8/layout/chevron2"/>
    <dgm:cxn modelId="{3E3CBAC6-CD10-4F39-B80E-8BA06B5D5B85}" type="presParOf" srcId="{4C7BCB9A-197B-46CD-BDAF-EE6A4D06506A}" destId="{A5287E90-B8D8-450D-B140-EE8DC5BDD0BB}" srcOrd="1" destOrd="0" presId="urn:microsoft.com/office/officeart/2005/8/layout/chevron2"/>
    <dgm:cxn modelId="{07308E7A-8318-454B-82D1-EF95C740D11F}" type="presParOf" srcId="{53774D7A-BCC7-436E-B067-7660A4D318B4}" destId="{CF70ADF8-9104-4584-8E50-051A627FD8AB}" srcOrd="1" destOrd="0" presId="urn:microsoft.com/office/officeart/2005/8/layout/chevron2"/>
    <dgm:cxn modelId="{D28895B1-F517-46B0-B334-40B3570511F1}" type="presParOf" srcId="{53774D7A-BCC7-436E-B067-7660A4D318B4}" destId="{21C0B4F1-9CD8-46E2-95A1-13FBB0782B02}" srcOrd="2" destOrd="0" presId="urn:microsoft.com/office/officeart/2005/8/layout/chevron2"/>
    <dgm:cxn modelId="{BA88721E-7647-4050-A9AE-82767EFB418E}" type="presParOf" srcId="{21C0B4F1-9CD8-46E2-95A1-13FBB0782B02}" destId="{3D0817AE-1C42-4DF0-854E-7B2582E50AEC}" srcOrd="0" destOrd="0" presId="urn:microsoft.com/office/officeart/2005/8/layout/chevron2"/>
    <dgm:cxn modelId="{63CE5683-5D33-4D85-B2DE-A2F60F87B8CE}" type="presParOf" srcId="{21C0B4F1-9CD8-46E2-95A1-13FBB0782B02}" destId="{1F8B83B7-19A5-4C69-8CF5-76F345ADB85C}" srcOrd="1" destOrd="0" presId="urn:microsoft.com/office/officeart/2005/8/layout/chevron2"/>
    <dgm:cxn modelId="{3607711F-DA33-4553-8619-5CC85A3C5108}" type="presParOf" srcId="{53774D7A-BCC7-436E-B067-7660A4D318B4}" destId="{BECD1CE9-E7A7-4684-B1C3-11193831A6FC}" srcOrd="3" destOrd="0" presId="urn:microsoft.com/office/officeart/2005/8/layout/chevron2"/>
    <dgm:cxn modelId="{8E2DCB41-3C78-470A-A5D8-40F64F120CF2}" type="presParOf" srcId="{53774D7A-BCC7-436E-B067-7660A4D318B4}" destId="{2245379A-0395-447E-84CA-5DCC9B72CFFA}" srcOrd="4" destOrd="0" presId="urn:microsoft.com/office/officeart/2005/8/layout/chevron2"/>
    <dgm:cxn modelId="{58B3D7FC-C04B-43E0-8C56-226FFC1C4E06}" type="presParOf" srcId="{2245379A-0395-447E-84CA-5DCC9B72CFFA}" destId="{ABAC3326-E428-40AA-8B61-4124F806F61F}" srcOrd="0" destOrd="0" presId="urn:microsoft.com/office/officeart/2005/8/layout/chevron2"/>
    <dgm:cxn modelId="{DD9190D9-A3D6-4C8F-BD9C-ECFD8BA6A4FF}" type="presParOf" srcId="{2245379A-0395-447E-84CA-5DCC9B72CFFA}" destId="{D51C28B8-9677-42C4-ACCA-FC7EDF227D3A}" srcOrd="1" destOrd="0" presId="urn:microsoft.com/office/officeart/2005/8/layout/chevron2"/>
    <dgm:cxn modelId="{26EF8BA1-4BF7-44F2-B481-DB1DBE004956}" type="presParOf" srcId="{53774D7A-BCC7-436E-B067-7660A4D318B4}" destId="{49E413C9-669D-4B35-87AB-85C0289DDCCC}" srcOrd="5" destOrd="0" presId="urn:microsoft.com/office/officeart/2005/8/layout/chevron2"/>
    <dgm:cxn modelId="{1357C27E-0792-4CCF-B6B0-2D11648F96FA}" type="presParOf" srcId="{53774D7A-BCC7-436E-B067-7660A4D318B4}" destId="{B488E3F3-D849-4D5A-A529-9EE9A632034F}" srcOrd="6" destOrd="0" presId="urn:microsoft.com/office/officeart/2005/8/layout/chevron2"/>
    <dgm:cxn modelId="{08B7D21F-2372-490B-AC86-4456B7E04AE5}" type="presParOf" srcId="{B488E3F3-D849-4D5A-A529-9EE9A632034F}" destId="{735385F6-1678-4923-87CE-82BD918F872F}" srcOrd="0" destOrd="0" presId="urn:microsoft.com/office/officeart/2005/8/layout/chevron2"/>
    <dgm:cxn modelId="{AF55C323-0BC0-41EA-805B-209CAC4573C7}" type="presParOf" srcId="{B488E3F3-D849-4D5A-A529-9EE9A632034F}" destId="{99B818D5-680A-40DB-9929-65D1BFF86E6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DF0DDA-6C25-45B2-8C1D-3778AF005115}"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fr-FR"/>
        </a:p>
      </dgm:t>
    </dgm:pt>
    <dgm:pt modelId="{C31D3902-E7D6-4B17-90E2-0D127D151447}">
      <dgm:prSet phldrT="[Texte]"/>
      <dgm:spPr/>
      <dgm:t>
        <a:bodyPr/>
        <a:lstStyle/>
        <a:p>
          <a:r>
            <a:rPr lang="fr-FR" dirty="0"/>
            <a:t>C’est-à-dire ?</a:t>
          </a:r>
        </a:p>
      </dgm:t>
    </dgm:pt>
    <dgm:pt modelId="{61497EEF-02D2-4CFF-AD74-C7B21547F30B}" type="parTrans" cxnId="{C5ED1198-02D1-4F31-A898-1047D150284B}">
      <dgm:prSet/>
      <dgm:spPr/>
      <dgm:t>
        <a:bodyPr/>
        <a:lstStyle/>
        <a:p>
          <a:endParaRPr lang="fr-FR"/>
        </a:p>
      </dgm:t>
    </dgm:pt>
    <dgm:pt modelId="{DFAC5D07-DF5B-4B9A-B5FB-AB561D428BFF}" type="sibTrans" cxnId="{C5ED1198-02D1-4F31-A898-1047D150284B}">
      <dgm:prSet/>
      <dgm:spPr/>
      <dgm:t>
        <a:bodyPr/>
        <a:lstStyle/>
        <a:p>
          <a:endParaRPr lang="fr-FR"/>
        </a:p>
      </dgm:t>
    </dgm:pt>
    <dgm:pt modelId="{E8F2B471-A70A-41FB-95C3-FD7AD39E96A2}">
      <dgm:prSet phldrT="[Texte]"/>
      <dgm:spPr/>
      <dgm:t>
        <a:bodyPr/>
        <a:lstStyle/>
        <a:p>
          <a:r>
            <a:rPr lang="fr-FR" dirty="0"/>
            <a:t>Un enseignement de tronc commun pour tous les élèves</a:t>
          </a:r>
        </a:p>
      </dgm:t>
    </dgm:pt>
    <dgm:pt modelId="{17CC0971-988B-4CE3-8C7B-C0C0C7098775}" type="parTrans" cxnId="{53411DAA-67AF-4C29-8B77-15310B192D77}">
      <dgm:prSet/>
      <dgm:spPr/>
      <dgm:t>
        <a:bodyPr/>
        <a:lstStyle/>
        <a:p>
          <a:endParaRPr lang="fr-FR"/>
        </a:p>
      </dgm:t>
    </dgm:pt>
    <dgm:pt modelId="{AA5F335D-D2FA-4E0A-8BB0-61C28EB501B6}" type="sibTrans" cxnId="{53411DAA-67AF-4C29-8B77-15310B192D77}">
      <dgm:prSet/>
      <dgm:spPr/>
      <dgm:t>
        <a:bodyPr/>
        <a:lstStyle/>
        <a:p>
          <a:endParaRPr lang="fr-FR"/>
        </a:p>
      </dgm:t>
    </dgm:pt>
    <dgm:pt modelId="{4A5B2684-EE95-408C-94AF-9F17016BF597}">
      <dgm:prSet phldrT="[Texte]"/>
      <dgm:spPr/>
      <dgm:t>
        <a:bodyPr/>
        <a:lstStyle/>
        <a:p>
          <a:r>
            <a:rPr lang="fr-FR" dirty="0"/>
            <a:t>Quels enjeux ?</a:t>
          </a:r>
        </a:p>
      </dgm:t>
    </dgm:pt>
    <dgm:pt modelId="{891AD472-2C06-40D5-92DD-6E2B41E4DA46}" type="parTrans" cxnId="{8D9FF714-C677-4E77-B3AE-20F198E6EA27}">
      <dgm:prSet/>
      <dgm:spPr/>
      <dgm:t>
        <a:bodyPr/>
        <a:lstStyle/>
        <a:p>
          <a:endParaRPr lang="fr-FR"/>
        </a:p>
      </dgm:t>
    </dgm:pt>
    <dgm:pt modelId="{8146364F-79F9-4C59-9D6C-13751F967226}" type="sibTrans" cxnId="{8D9FF714-C677-4E77-B3AE-20F198E6EA27}">
      <dgm:prSet/>
      <dgm:spPr/>
      <dgm:t>
        <a:bodyPr/>
        <a:lstStyle/>
        <a:p>
          <a:endParaRPr lang="fr-FR"/>
        </a:p>
      </dgm:t>
    </dgm:pt>
    <dgm:pt modelId="{3B22B16E-4C86-4101-AD27-929637F9406F}">
      <dgm:prSet phldrT="[Texte]"/>
      <dgm:spPr/>
      <dgm:t>
        <a:bodyPr/>
        <a:lstStyle/>
        <a:p>
          <a:r>
            <a:rPr lang="fr-FR" dirty="0"/>
            <a:t>Et après ? Quelles orientations ?</a:t>
          </a:r>
        </a:p>
      </dgm:t>
    </dgm:pt>
    <dgm:pt modelId="{7AECA3E2-0890-4BE5-9D68-495E14993682}" type="parTrans" cxnId="{EF55153E-ED3D-4098-912F-5ED31011FA92}">
      <dgm:prSet/>
      <dgm:spPr/>
      <dgm:t>
        <a:bodyPr/>
        <a:lstStyle/>
        <a:p>
          <a:endParaRPr lang="fr-FR"/>
        </a:p>
      </dgm:t>
    </dgm:pt>
    <dgm:pt modelId="{FE929071-92AD-4F7E-A20A-EC02C565D543}" type="sibTrans" cxnId="{EF55153E-ED3D-4098-912F-5ED31011FA92}">
      <dgm:prSet/>
      <dgm:spPr/>
      <dgm:t>
        <a:bodyPr/>
        <a:lstStyle/>
        <a:p>
          <a:endParaRPr lang="fr-FR"/>
        </a:p>
      </dgm:t>
    </dgm:pt>
    <dgm:pt modelId="{C92FF8B1-D537-4B4D-A4CA-A54F03F45043}">
      <dgm:prSet phldrT="[Texte]"/>
      <dgm:spPr/>
      <dgm:t>
        <a:bodyPr/>
        <a:lstStyle/>
        <a:p>
          <a:r>
            <a:rPr lang="fr-FR" dirty="0"/>
            <a:t>Les parcours en lettres, langues, et communication (licences LEA, LLCE…)</a:t>
          </a:r>
        </a:p>
      </dgm:t>
    </dgm:pt>
    <dgm:pt modelId="{1E0697C1-7719-472A-A687-91EF95CB1EE5}" type="parTrans" cxnId="{801425EC-6D25-42BA-BB25-E4C38EF71B16}">
      <dgm:prSet/>
      <dgm:spPr/>
      <dgm:t>
        <a:bodyPr/>
        <a:lstStyle/>
        <a:p>
          <a:endParaRPr lang="fr-FR"/>
        </a:p>
      </dgm:t>
    </dgm:pt>
    <dgm:pt modelId="{F83346DB-4F98-42FC-9831-265EC2C3B9F7}" type="sibTrans" cxnId="{801425EC-6D25-42BA-BB25-E4C38EF71B16}">
      <dgm:prSet/>
      <dgm:spPr/>
      <dgm:t>
        <a:bodyPr/>
        <a:lstStyle/>
        <a:p>
          <a:endParaRPr lang="fr-FR"/>
        </a:p>
      </dgm:t>
    </dgm:pt>
    <dgm:pt modelId="{5A086E70-31EC-41B9-A251-3E05ACDCA85C}">
      <dgm:prSet phldrT="[Texte]"/>
      <dgm:spPr/>
      <dgm:t>
        <a:bodyPr/>
        <a:lstStyle/>
        <a:p>
          <a:r>
            <a:rPr lang="fr-FR" dirty="0"/>
            <a:t>Les parcours en sciences humaines et sociales </a:t>
          </a:r>
        </a:p>
      </dgm:t>
    </dgm:pt>
    <dgm:pt modelId="{DE0B79BE-C630-4300-9A56-FB2358054988}" type="parTrans" cxnId="{7756AA58-D6E6-4A97-AC39-89FCB079E21D}">
      <dgm:prSet/>
      <dgm:spPr/>
      <dgm:t>
        <a:bodyPr/>
        <a:lstStyle/>
        <a:p>
          <a:endParaRPr lang="fr-FR"/>
        </a:p>
      </dgm:t>
    </dgm:pt>
    <dgm:pt modelId="{A7BE7D29-65AC-4239-8832-0905D3B961FD}" type="sibTrans" cxnId="{7756AA58-D6E6-4A97-AC39-89FCB079E21D}">
      <dgm:prSet/>
      <dgm:spPr/>
      <dgm:t>
        <a:bodyPr/>
        <a:lstStyle/>
        <a:p>
          <a:endParaRPr lang="fr-FR"/>
        </a:p>
      </dgm:t>
    </dgm:pt>
    <dgm:pt modelId="{8C5C2B70-05D7-4A6A-9D3D-A72D4BC1D6B8}">
      <dgm:prSet phldrT="[Texte]"/>
      <dgm:spPr/>
      <dgm:t>
        <a:bodyPr/>
        <a:lstStyle/>
        <a:p>
          <a:r>
            <a:rPr lang="fr-FR" dirty="0"/>
            <a:t>Les parcours droit et sciences politiques (filière droit à l’université, les IEP Paris et province)</a:t>
          </a:r>
        </a:p>
      </dgm:t>
    </dgm:pt>
    <dgm:pt modelId="{00C85375-9B25-4F7C-B17C-1D775C120C1E}" type="parTrans" cxnId="{F6FC8885-DA9F-452E-9E37-7294DAC872C9}">
      <dgm:prSet/>
      <dgm:spPr/>
      <dgm:t>
        <a:bodyPr/>
        <a:lstStyle/>
        <a:p>
          <a:endParaRPr lang="fr-FR"/>
        </a:p>
      </dgm:t>
    </dgm:pt>
    <dgm:pt modelId="{904DDB22-24BC-409B-B691-8EC57D27CAAC}" type="sibTrans" cxnId="{F6FC8885-DA9F-452E-9E37-7294DAC872C9}">
      <dgm:prSet/>
      <dgm:spPr/>
      <dgm:t>
        <a:bodyPr/>
        <a:lstStyle/>
        <a:p>
          <a:endParaRPr lang="fr-FR"/>
        </a:p>
      </dgm:t>
    </dgm:pt>
    <dgm:pt modelId="{95612D1C-1C80-4407-A6EB-A56890879A87}">
      <dgm:prSet/>
      <dgm:spPr/>
      <dgm:t>
        <a:bodyPr/>
        <a:lstStyle/>
        <a:p>
          <a:r>
            <a:rPr lang="fr-FR" dirty="0"/>
            <a:t>Quel programme ?</a:t>
          </a:r>
        </a:p>
      </dgm:t>
    </dgm:pt>
    <dgm:pt modelId="{6E23FB5F-FBDE-4728-AD92-3CB1CDE89633}" type="parTrans" cxnId="{2B693589-A2F5-453A-BBEE-6CC3C7FE571C}">
      <dgm:prSet/>
      <dgm:spPr/>
      <dgm:t>
        <a:bodyPr/>
        <a:lstStyle/>
        <a:p>
          <a:endParaRPr lang="fr-FR"/>
        </a:p>
      </dgm:t>
    </dgm:pt>
    <dgm:pt modelId="{7240B26C-F8F9-4AF0-96C5-7B6C3DD921A9}" type="sibTrans" cxnId="{2B693589-A2F5-453A-BBEE-6CC3C7FE571C}">
      <dgm:prSet/>
      <dgm:spPr/>
      <dgm:t>
        <a:bodyPr/>
        <a:lstStyle/>
        <a:p>
          <a:endParaRPr lang="fr-FR"/>
        </a:p>
      </dgm:t>
    </dgm:pt>
    <dgm:pt modelId="{295EF17B-52CE-4095-B04E-1BB42F7ED701}">
      <dgm:prSet/>
      <dgm:spPr/>
      <dgm:t>
        <a:bodyPr/>
        <a:lstStyle/>
        <a:p>
          <a:r>
            <a:rPr lang="fr-FR" dirty="0"/>
            <a:t>En enseignement de spécialité : deux grandes thématiques à aborder à travers des supports variés, dans une approche actionnelle (« Imaginaires » et « Rencontres »)</a:t>
          </a:r>
        </a:p>
      </dgm:t>
    </dgm:pt>
    <dgm:pt modelId="{051D0F75-64BA-4073-8BC6-8B9C8AE61782}" type="parTrans" cxnId="{408BDBF6-737E-4CB5-B597-A45035C48735}">
      <dgm:prSet/>
      <dgm:spPr/>
      <dgm:t>
        <a:bodyPr/>
        <a:lstStyle/>
        <a:p>
          <a:endParaRPr lang="fr-FR"/>
        </a:p>
      </dgm:t>
    </dgm:pt>
    <dgm:pt modelId="{1C1F3DA7-32F2-4C26-9E9D-EA0658102D63}" type="sibTrans" cxnId="{408BDBF6-737E-4CB5-B597-A45035C48735}">
      <dgm:prSet/>
      <dgm:spPr/>
      <dgm:t>
        <a:bodyPr/>
        <a:lstStyle/>
        <a:p>
          <a:endParaRPr lang="fr-FR"/>
        </a:p>
      </dgm:t>
    </dgm:pt>
    <dgm:pt modelId="{1BA12330-3BEB-4274-9F92-1F762A2F591D}">
      <dgm:prSet phldrT="[Texte]"/>
      <dgm:spPr/>
      <dgm:t>
        <a:bodyPr/>
        <a:lstStyle/>
        <a:p>
          <a:r>
            <a:rPr lang="fr-FR" dirty="0"/>
            <a:t>Un enseignement de spécialité (Langue, Littérature et culture étrangère)</a:t>
          </a:r>
        </a:p>
      </dgm:t>
    </dgm:pt>
    <dgm:pt modelId="{0DBFA3C2-8E9D-49B7-AE99-DB17CB625876}" type="parTrans" cxnId="{2C7AF2F7-7A69-4A79-86DD-8DEBD6E1C5CA}">
      <dgm:prSet/>
      <dgm:spPr/>
    </dgm:pt>
    <dgm:pt modelId="{06E9BDDC-A274-48CE-9F91-74780924D04B}" type="sibTrans" cxnId="{2C7AF2F7-7A69-4A79-86DD-8DEBD6E1C5CA}">
      <dgm:prSet/>
      <dgm:spPr/>
    </dgm:pt>
    <dgm:pt modelId="{7BFEC73E-2E8D-4DA8-B754-BCB40A784001}">
      <dgm:prSet phldrT="[Texte]"/>
      <dgm:spPr/>
      <dgm:t>
        <a:bodyPr/>
        <a:lstStyle/>
        <a:p>
          <a:r>
            <a:rPr lang="fr-FR" dirty="0"/>
            <a:t>Développer le goût de lire </a:t>
          </a:r>
        </a:p>
      </dgm:t>
    </dgm:pt>
    <dgm:pt modelId="{DD1A8F2B-BEEB-46DC-9978-E706108095B0}" type="parTrans" cxnId="{8EA8E58A-8D9F-40EB-BB88-B2E05D0F16E3}">
      <dgm:prSet/>
      <dgm:spPr/>
    </dgm:pt>
    <dgm:pt modelId="{6BAA94DC-B9B1-490F-8EFF-DAE8FC9F3C2C}" type="sibTrans" cxnId="{8EA8E58A-8D9F-40EB-BB88-B2E05D0F16E3}">
      <dgm:prSet/>
      <dgm:spPr/>
    </dgm:pt>
    <dgm:pt modelId="{58C9518B-F2EB-4308-A194-E42DDB9113A1}">
      <dgm:prSet phldrT="[Texte]"/>
      <dgm:spPr/>
      <dgm:t>
        <a:bodyPr/>
        <a:lstStyle/>
        <a:p>
          <a:r>
            <a:rPr lang="fr-FR" dirty="0"/>
            <a:t>Explorer la langue, la littérature et la culture des pays anglophones de façon approfondie</a:t>
          </a:r>
        </a:p>
      </dgm:t>
    </dgm:pt>
    <dgm:pt modelId="{D91FA6E3-BCCB-4875-84AF-CABCD2F4E1BA}" type="parTrans" cxnId="{654C2C3B-C575-4860-B234-C16A3F0E7979}">
      <dgm:prSet/>
      <dgm:spPr/>
    </dgm:pt>
    <dgm:pt modelId="{528CDBE7-5218-416C-9DFE-ECEBBD0244E9}" type="sibTrans" cxnId="{654C2C3B-C575-4860-B234-C16A3F0E7979}">
      <dgm:prSet/>
      <dgm:spPr/>
    </dgm:pt>
    <dgm:pt modelId="{695AC4D9-7F0C-49F4-AFB8-F6CBB03EA58A}">
      <dgm:prSet phldrT="[Texte]"/>
      <dgm:spPr/>
      <dgm:t>
        <a:bodyPr/>
        <a:lstStyle/>
        <a:p>
          <a:r>
            <a:rPr lang="fr-FR" dirty="0"/>
            <a:t>Développer les différentes compétences linguistiques pour pouvoir communiquer de façon indépendante</a:t>
          </a:r>
        </a:p>
      </dgm:t>
    </dgm:pt>
    <dgm:pt modelId="{B1C45955-0627-4F44-8EF2-FF3C103DFC6E}" type="parTrans" cxnId="{ACF75268-E463-4942-9994-F9CB88B62DAF}">
      <dgm:prSet/>
      <dgm:spPr/>
    </dgm:pt>
    <dgm:pt modelId="{0C6DEB90-32E0-4B30-9CBB-0AEA01ED81E8}" type="sibTrans" cxnId="{ACF75268-E463-4942-9994-F9CB88B62DAF}">
      <dgm:prSet/>
      <dgm:spPr/>
    </dgm:pt>
    <dgm:pt modelId="{28C63A20-647A-44C5-9D17-028C06BC56E4}">
      <dgm:prSet/>
      <dgm:spPr/>
      <dgm:t>
        <a:bodyPr/>
        <a:lstStyle/>
        <a:p>
          <a:r>
            <a:rPr lang="fr-FR" dirty="0"/>
            <a:t>Deux œuvres littéraires intégrales à étudier parmi un programme limitatif qui sera publié chaque année</a:t>
          </a:r>
        </a:p>
      </dgm:t>
    </dgm:pt>
    <dgm:pt modelId="{05D4FE68-48FA-421F-B01F-284E42ABF205}" type="parTrans" cxnId="{B26DCC96-A271-4C04-A077-98BA7A102E73}">
      <dgm:prSet/>
      <dgm:spPr/>
    </dgm:pt>
    <dgm:pt modelId="{0B22AB46-1BE2-4239-8361-FC49FD42723D}" type="sibTrans" cxnId="{B26DCC96-A271-4C04-A077-98BA7A102E73}">
      <dgm:prSet/>
      <dgm:spPr/>
    </dgm:pt>
    <dgm:pt modelId="{E89B197C-1B70-462E-A883-7B90FC20AFFC}">
      <dgm:prSet phldrT="[Texte]"/>
      <dgm:spPr/>
      <dgm:t>
        <a:bodyPr/>
        <a:lstStyle/>
        <a:p>
          <a:r>
            <a:rPr lang="fr-FR" dirty="0"/>
            <a:t>Les études littéraires (CPGE littéraire, licence de lettres…) </a:t>
          </a:r>
        </a:p>
      </dgm:t>
    </dgm:pt>
    <dgm:pt modelId="{10F61B74-FC64-4986-87F2-4A9E4EB57054}" type="parTrans" cxnId="{3715A817-166E-49FD-87E2-3929700FBD41}">
      <dgm:prSet/>
      <dgm:spPr/>
    </dgm:pt>
    <dgm:pt modelId="{EA1A292F-286C-426A-A763-5F0B7DBA13DC}" type="sibTrans" cxnId="{3715A817-166E-49FD-87E2-3929700FBD41}">
      <dgm:prSet/>
      <dgm:spPr/>
    </dgm:pt>
    <dgm:pt modelId="{53774D7A-BCC7-436E-B067-7660A4D318B4}" type="pres">
      <dgm:prSet presAssocID="{00DF0DDA-6C25-45B2-8C1D-3778AF005115}" presName="linearFlow" presStyleCnt="0">
        <dgm:presLayoutVars>
          <dgm:dir/>
          <dgm:animLvl val="lvl"/>
          <dgm:resizeHandles val="exact"/>
        </dgm:presLayoutVars>
      </dgm:prSet>
      <dgm:spPr/>
      <dgm:t>
        <a:bodyPr/>
        <a:lstStyle/>
        <a:p>
          <a:endParaRPr lang="fr-FR"/>
        </a:p>
      </dgm:t>
    </dgm:pt>
    <dgm:pt modelId="{4C7BCB9A-197B-46CD-BDAF-EE6A4D06506A}" type="pres">
      <dgm:prSet presAssocID="{C31D3902-E7D6-4B17-90E2-0D127D151447}" presName="composite" presStyleCnt="0"/>
      <dgm:spPr/>
    </dgm:pt>
    <dgm:pt modelId="{FEB78D16-8E4C-4563-8809-8BF82617E4E8}" type="pres">
      <dgm:prSet presAssocID="{C31D3902-E7D6-4B17-90E2-0D127D151447}" presName="parentText" presStyleLbl="alignNode1" presStyleIdx="0" presStyleCnt="4">
        <dgm:presLayoutVars>
          <dgm:chMax val="1"/>
          <dgm:bulletEnabled val="1"/>
        </dgm:presLayoutVars>
      </dgm:prSet>
      <dgm:spPr/>
      <dgm:t>
        <a:bodyPr/>
        <a:lstStyle/>
        <a:p>
          <a:endParaRPr lang="fr-FR"/>
        </a:p>
      </dgm:t>
    </dgm:pt>
    <dgm:pt modelId="{A5287E90-B8D8-450D-B140-EE8DC5BDD0BB}" type="pres">
      <dgm:prSet presAssocID="{C31D3902-E7D6-4B17-90E2-0D127D151447}" presName="descendantText" presStyleLbl="alignAcc1" presStyleIdx="0" presStyleCnt="4" custLinFactNeighborX="4679" custLinFactNeighborY="-9319">
        <dgm:presLayoutVars>
          <dgm:bulletEnabled val="1"/>
        </dgm:presLayoutVars>
      </dgm:prSet>
      <dgm:spPr/>
      <dgm:t>
        <a:bodyPr/>
        <a:lstStyle/>
        <a:p>
          <a:endParaRPr lang="fr-FR"/>
        </a:p>
      </dgm:t>
    </dgm:pt>
    <dgm:pt modelId="{CF70ADF8-9104-4584-8E50-051A627FD8AB}" type="pres">
      <dgm:prSet presAssocID="{DFAC5D07-DF5B-4B9A-B5FB-AB561D428BFF}" presName="sp" presStyleCnt="0"/>
      <dgm:spPr/>
    </dgm:pt>
    <dgm:pt modelId="{21C0B4F1-9CD8-46E2-95A1-13FBB0782B02}" type="pres">
      <dgm:prSet presAssocID="{4A5B2684-EE95-408C-94AF-9F17016BF597}" presName="composite" presStyleCnt="0"/>
      <dgm:spPr/>
    </dgm:pt>
    <dgm:pt modelId="{3D0817AE-1C42-4DF0-854E-7B2582E50AEC}" type="pres">
      <dgm:prSet presAssocID="{4A5B2684-EE95-408C-94AF-9F17016BF597}" presName="parentText" presStyleLbl="alignNode1" presStyleIdx="1" presStyleCnt="4">
        <dgm:presLayoutVars>
          <dgm:chMax val="1"/>
          <dgm:bulletEnabled val="1"/>
        </dgm:presLayoutVars>
      </dgm:prSet>
      <dgm:spPr/>
      <dgm:t>
        <a:bodyPr/>
        <a:lstStyle/>
        <a:p>
          <a:endParaRPr lang="fr-FR"/>
        </a:p>
      </dgm:t>
    </dgm:pt>
    <dgm:pt modelId="{1F8B83B7-19A5-4C69-8CF5-76F345ADB85C}" type="pres">
      <dgm:prSet presAssocID="{4A5B2684-EE95-408C-94AF-9F17016BF597}" presName="descendantText" presStyleLbl="alignAcc1" presStyleIdx="1" presStyleCnt="4">
        <dgm:presLayoutVars>
          <dgm:bulletEnabled val="1"/>
        </dgm:presLayoutVars>
      </dgm:prSet>
      <dgm:spPr/>
      <dgm:t>
        <a:bodyPr/>
        <a:lstStyle/>
        <a:p>
          <a:endParaRPr lang="fr-FR"/>
        </a:p>
      </dgm:t>
    </dgm:pt>
    <dgm:pt modelId="{BECD1CE9-E7A7-4684-B1C3-11193831A6FC}" type="pres">
      <dgm:prSet presAssocID="{8146364F-79F9-4C59-9D6C-13751F967226}" presName="sp" presStyleCnt="0"/>
      <dgm:spPr/>
    </dgm:pt>
    <dgm:pt modelId="{2245379A-0395-447E-84CA-5DCC9B72CFFA}" type="pres">
      <dgm:prSet presAssocID="{95612D1C-1C80-4407-A6EB-A56890879A87}" presName="composite" presStyleCnt="0"/>
      <dgm:spPr/>
    </dgm:pt>
    <dgm:pt modelId="{ABAC3326-E428-40AA-8B61-4124F806F61F}" type="pres">
      <dgm:prSet presAssocID="{95612D1C-1C80-4407-A6EB-A56890879A87}" presName="parentText" presStyleLbl="alignNode1" presStyleIdx="2" presStyleCnt="4">
        <dgm:presLayoutVars>
          <dgm:chMax val="1"/>
          <dgm:bulletEnabled val="1"/>
        </dgm:presLayoutVars>
      </dgm:prSet>
      <dgm:spPr/>
      <dgm:t>
        <a:bodyPr/>
        <a:lstStyle/>
        <a:p>
          <a:endParaRPr lang="fr-FR"/>
        </a:p>
      </dgm:t>
    </dgm:pt>
    <dgm:pt modelId="{D51C28B8-9677-42C4-ACCA-FC7EDF227D3A}" type="pres">
      <dgm:prSet presAssocID="{95612D1C-1C80-4407-A6EB-A56890879A87}" presName="descendantText" presStyleLbl="alignAcc1" presStyleIdx="2" presStyleCnt="4">
        <dgm:presLayoutVars>
          <dgm:bulletEnabled val="1"/>
        </dgm:presLayoutVars>
      </dgm:prSet>
      <dgm:spPr/>
      <dgm:t>
        <a:bodyPr/>
        <a:lstStyle/>
        <a:p>
          <a:endParaRPr lang="fr-FR"/>
        </a:p>
      </dgm:t>
    </dgm:pt>
    <dgm:pt modelId="{49E413C9-669D-4B35-87AB-85C0289DDCCC}" type="pres">
      <dgm:prSet presAssocID="{7240B26C-F8F9-4AF0-96C5-7B6C3DD921A9}" presName="sp" presStyleCnt="0"/>
      <dgm:spPr/>
    </dgm:pt>
    <dgm:pt modelId="{B488E3F3-D849-4D5A-A529-9EE9A632034F}" type="pres">
      <dgm:prSet presAssocID="{3B22B16E-4C86-4101-AD27-929637F9406F}" presName="composite" presStyleCnt="0"/>
      <dgm:spPr/>
    </dgm:pt>
    <dgm:pt modelId="{735385F6-1678-4923-87CE-82BD918F872F}" type="pres">
      <dgm:prSet presAssocID="{3B22B16E-4C86-4101-AD27-929637F9406F}" presName="parentText" presStyleLbl="alignNode1" presStyleIdx="3" presStyleCnt="4">
        <dgm:presLayoutVars>
          <dgm:chMax val="1"/>
          <dgm:bulletEnabled val="1"/>
        </dgm:presLayoutVars>
      </dgm:prSet>
      <dgm:spPr/>
      <dgm:t>
        <a:bodyPr/>
        <a:lstStyle/>
        <a:p>
          <a:endParaRPr lang="fr-FR"/>
        </a:p>
      </dgm:t>
    </dgm:pt>
    <dgm:pt modelId="{99B818D5-680A-40DB-9929-65D1BFF86E67}" type="pres">
      <dgm:prSet presAssocID="{3B22B16E-4C86-4101-AD27-929637F9406F}" presName="descendantText" presStyleLbl="alignAcc1" presStyleIdx="3" presStyleCnt="4">
        <dgm:presLayoutVars>
          <dgm:bulletEnabled val="1"/>
        </dgm:presLayoutVars>
      </dgm:prSet>
      <dgm:spPr/>
      <dgm:t>
        <a:bodyPr/>
        <a:lstStyle/>
        <a:p>
          <a:endParaRPr lang="fr-FR"/>
        </a:p>
      </dgm:t>
    </dgm:pt>
  </dgm:ptLst>
  <dgm:cxnLst>
    <dgm:cxn modelId="{7756AA58-D6E6-4A97-AC39-89FCB079E21D}" srcId="{3B22B16E-4C86-4101-AD27-929637F9406F}" destId="{5A086E70-31EC-41B9-A251-3E05ACDCA85C}" srcOrd="1" destOrd="0" parTransId="{DE0B79BE-C630-4300-9A56-FB2358054988}" sibTransId="{A7BE7D29-65AC-4239-8832-0905D3B961FD}"/>
    <dgm:cxn modelId="{B26DCC96-A271-4C04-A077-98BA7A102E73}" srcId="{95612D1C-1C80-4407-A6EB-A56890879A87}" destId="{28C63A20-647A-44C5-9D17-028C06BC56E4}" srcOrd="1" destOrd="0" parTransId="{05D4FE68-48FA-421F-B01F-284E42ABF205}" sibTransId="{0B22AB46-1BE2-4239-8361-FC49FD42723D}"/>
    <dgm:cxn modelId="{C5ED1198-02D1-4F31-A898-1047D150284B}" srcId="{00DF0DDA-6C25-45B2-8C1D-3778AF005115}" destId="{C31D3902-E7D6-4B17-90E2-0D127D151447}" srcOrd="0" destOrd="0" parTransId="{61497EEF-02D2-4CFF-AD74-C7B21547F30B}" sibTransId="{DFAC5D07-DF5B-4B9A-B5FB-AB561D428BFF}"/>
    <dgm:cxn modelId="{53411DAA-67AF-4C29-8B77-15310B192D77}" srcId="{C31D3902-E7D6-4B17-90E2-0D127D151447}" destId="{E8F2B471-A70A-41FB-95C3-FD7AD39E96A2}" srcOrd="0" destOrd="0" parTransId="{17CC0971-988B-4CE3-8C7B-C0C0C7098775}" sibTransId="{AA5F335D-D2FA-4E0A-8BB0-61C28EB501B6}"/>
    <dgm:cxn modelId="{10B71D42-CD9E-4001-91F2-E5CD8304EDBD}" type="presOf" srcId="{C92FF8B1-D537-4B4D-A4CA-A54F03F45043}" destId="{99B818D5-680A-40DB-9929-65D1BFF86E67}" srcOrd="0" destOrd="0" presId="urn:microsoft.com/office/officeart/2005/8/layout/chevron2"/>
    <dgm:cxn modelId="{8C802DED-D4C9-48F6-841B-1B54FD406E80}" type="presOf" srcId="{E89B197C-1B70-462E-A883-7B90FC20AFFC}" destId="{99B818D5-680A-40DB-9929-65D1BFF86E67}" srcOrd="0" destOrd="3" presId="urn:microsoft.com/office/officeart/2005/8/layout/chevron2"/>
    <dgm:cxn modelId="{4E8AA722-A23A-487E-B607-8CBB3E68DD8D}" type="presOf" srcId="{58C9518B-F2EB-4308-A194-E42DDB9113A1}" destId="{1F8B83B7-19A5-4C69-8CF5-76F345ADB85C}" srcOrd="0" destOrd="1" presId="urn:microsoft.com/office/officeart/2005/8/layout/chevron2"/>
    <dgm:cxn modelId="{F907A117-0A4B-4E53-AC92-B76F1039EE02}" type="presOf" srcId="{3B22B16E-4C86-4101-AD27-929637F9406F}" destId="{735385F6-1678-4923-87CE-82BD918F872F}" srcOrd="0" destOrd="0" presId="urn:microsoft.com/office/officeart/2005/8/layout/chevron2"/>
    <dgm:cxn modelId="{20762025-7DC0-478E-8909-EA012B6733E2}" type="presOf" srcId="{7BFEC73E-2E8D-4DA8-B754-BCB40A784001}" destId="{1F8B83B7-19A5-4C69-8CF5-76F345ADB85C}" srcOrd="0" destOrd="2" presId="urn:microsoft.com/office/officeart/2005/8/layout/chevron2"/>
    <dgm:cxn modelId="{6E1332BF-3AC2-48FA-AF06-3ED722522D14}" type="presOf" srcId="{95612D1C-1C80-4407-A6EB-A56890879A87}" destId="{ABAC3326-E428-40AA-8B61-4124F806F61F}" srcOrd="0" destOrd="0" presId="urn:microsoft.com/office/officeart/2005/8/layout/chevron2"/>
    <dgm:cxn modelId="{F6FC8885-DA9F-452E-9E37-7294DAC872C9}" srcId="{3B22B16E-4C86-4101-AD27-929637F9406F}" destId="{8C5C2B70-05D7-4A6A-9D3D-A72D4BC1D6B8}" srcOrd="2" destOrd="0" parTransId="{00C85375-9B25-4F7C-B17C-1D775C120C1E}" sibTransId="{904DDB22-24BC-409B-B691-8EC57D27CAAC}"/>
    <dgm:cxn modelId="{3715A817-166E-49FD-87E2-3929700FBD41}" srcId="{3B22B16E-4C86-4101-AD27-929637F9406F}" destId="{E89B197C-1B70-462E-A883-7B90FC20AFFC}" srcOrd="3" destOrd="0" parTransId="{10F61B74-FC64-4986-87F2-4A9E4EB57054}" sibTransId="{EA1A292F-286C-426A-A763-5F0B7DBA13DC}"/>
    <dgm:cxn modelId="{2B693589-A2F5-453A-BBEE-6CC3C7FE571C}" srcId="{00DF0DDA-6C25-45B2-8C1D-3778AF005115}" destId="{95612D1C-1C80-4407-A6EB-A56890879A87}" srcOrd="2" destOrd="0" parTransId="{6E23FB5F-FBDE-4728-AD92-3CB1CDE89633}" sibTransId="{7240B26C-F8F9-4AF0-96C5-7B6C3DD921A9}"/>
    <dgm:cxn modelId="{8D9FF714-C677-4E77-B3AE-20F198E6EA27}" srcId="{00DF0DDA-6C25-45B2-8C1D-3778AF005115}" destId="{4A5B2684-EE95-408C-94AF-9F17016BF597}" srcOrd="1" destOrd="0" parTransId="{891AD472-2C06-40D5-92DD-6E2B41E4DA46}" sibTransId="{8146364F-79F9-4C59-9D6C-13751F967226}"/>
    <dgm:cxn modelId="{408BDBF6-737E-4CB5-B597-A45035C48735}" srcId="{95612D1C-1C80-4407-A6EB-A56890879A87}" destId="{295EF17B-52CE-4095-B04E-1BB42F7ED701}" srcOrd="0" destOrd="0" parTransId="{051D0F75-64BA-4073-8BC6-8B9C8AE61782}" sibTransId="{1C1F3DA7-32F2-4C26-9E9D-EA0658102D63}"/>
    <dgm:cxn modelId="{ACF75268-E463-4942-9994-F9CB88B62DAF}" srcId="{4A5B2684-EE95-408C-94AF-9F17016BF597}" destId="{695AC4D9-7F0C-49F4-AFB8-F6CBB03EA58A}" srcOrd="0" destOrd="0" parTransId="{B1C45955-0627-4F44-8EF2-FF3C103DFC6E}" sibTransId="{0C6DEB90-32E0-4B30-9CBB-0AEA01ED81E8}"/>
    <dgm:cxn modelId="{CCF5299E-415F-4578-A8A0-0A3F5BAEFC06}" type="presOf" srcId="{8C5C2B70-05D7-4A6A-9D3D-A72D4BC1D6B8}" destId="{99B818D5-680A-40DB-9929-65D1BFF86E67}" srcOrd="0" destOrd="2" presId="urn:microsoft.com/office/officeart/2005/8/layout/chevron2"/>
    <dgm:cxn modelId="{654C2C3B-C575-4860-B234-C16A3F0E7979}" srcId="{4A5B2684-EE95-408C-94AF-9F17016BF597}" destId="{58C9518B-F2EB-4308-A194-E42DDB9113A1}" srcOrd="1" destOrd="0" parTransId="{D91FA6E3-BCCB-4875-84AF-CABCD2F4E1BA}" sibTransId="{528CDBE7-5218-416C-9DFE-ECEBBD0244E9}"/>
    <dgm:cxn modelId="{252D12DE-969C-42BF-A2F8-4DE0411F759C}" type="presOf" srcId="{295EF17B-52CE-4095-B04E-1BB42F7ED701}" destId="{D51C28B8-9677-42C4-ACCA-FC7EDF227D3A}" srcOrd="0" destOrd="0" presId="urn:microsoft.com/office/officeart/2005/8/layout/chevron2"/>
    <dgm:cxn modelId="{2C7AF2F7-7A69-4A79-86DD-8DEBD6E1C5CA}" srcId="{C31D3902-E7D6-4B17-90E2-0D127D151447}" destId="{1BA12330-3BEB-4274-9F92-1F762A2F591D}" srcOrd="1" destOrd="0" parTransId="{0DBFA3C2-8E9D-49B7-AE99-DB17CB625876}" sibTransId="{06E9BDDC-A274-48CE-9F91-74780924D04B}"/>
    <dgm:cxn modelId="{1F5C3945-571D-4828-8C34-878EB28D14B8}" type="presOf" srcId="{E8F2B471-A70A-41FB-95C3-FD7AD39E96A2}" destId="{A5287E90-B8D8-450D-B140-EE8DC5BDD0BB}" srcOrd="0" destOrd="0" presId="urn:microsoft.com/office/officeart/2005/8/layout/chevron2"/>
    <dgm:cxn modelId="{8EA8E58A-8D9F-40EB-BB88-B2E05D0F16E3}" srcId="{4A5B2684-EE95-408C-94AF-9F17016BF597}" destId="{7BFEC73E-2E8D-4DA8-B754-BCB40A784001}" srcOrd="2" destOrd="0" parTransId="{DD1A8F2B-BEEB-46DC-9978-E706108095B0}" sibTransId="{6BAA94DC-B9B1-490F-8EFF-DAE8FC9F3C2C}"/>
    <dgm:cxn modelId="{F04F1E95-C0E7-40D4-AB1F-380BC03240D8}" type="presOf" srcId="{5A086E70-31EC-41B9-A251-3E05ACDCA85C}" destId="{99B818D5-680A-40DB-9929-65D1BFF86E67}" srcOrd="0" destOrd="1" presId="urn:microsoft.com/office/officeart/2005/8/layout/chevron2"/>
    <dgm:cxn modelId="{B8B532C2-EFCF-486C-8871-0AD9753F69B4}" type="presOf" srcId="{4A5B2684-EE95-408C-94AF-9F17016BF597}" destId="{3D0817AE-1C42-4DF0-854E-7B2582E50AEC}" srcOrd="0" destOrd="0" presId="urn:microsoft.com/office/officeart/2005/8/layout/chevron2"/>
    <dgm:cxn modelId="{801425EC-6D25-42BA-BB25-E4C38EF71B16}" srcId="{3B22B16E-4C86-4101-AD27-929637F9406F}" destId="{C92FF8B1-D537-4B4D-A4CA-A54F03F45043}" srcOrd="0" destOrd="0" parTransId="{1E0697C1-7719-472A-A687-91EF95CB1EE5}" sibTransId="{F83346DB-4F98-42FC-9831-265EC2C3B9F7}"/>
    <dgm:cxn modelId="{12526D1B-D747-450C-BCB6-FAC445FADC60}" type="presOf" srcId="{695AC4D9-7F0C-49F4-AFB8-F6CBB03EA58A}" destId="{1F8B83B7-19A5-4C69-8CF5-76F345ADB85C}" srcOrd="0" destOrd="0" presId="urn:microsoft.com/office/officeart/2005/8/layout/chevron2"/>
    <dgm:cxn modelId="{EF55153E-ED3D-4098-912F-5ED31011FA92}" srcId="{00DF0DDA-6C25-45B2-8C1D-3778AF005115}" destId="{3B22B16E-4C86-4101-AD27-929637F9406F}" srcOrd="3" destOrd="0" parTransId="{7AECA3E2-0890-4BE5-9D68-495E14993682}" sibTransId="{FE929071-92AD-4F7E-A20A-EC02C565D543}"/>
    <dgm:cxn modelId="{6CDC7BE2-31DB-4CB8-A596-06538008E974}" type="presOf" srcId="{00DF0DDA-6C25-45B2-8C1D-3778AF005115}" destId="{53774D7A-BCC7-436E-B067-7660A4D318B4}" srcOrd="0" destOrd="0" presId="urn:microsoft.com/office/officeart/2005/8/layout/chevron2"/>
    <dgm:cxn modelId="{E6C56EC2-D4EB-4D28-8FB1-1E7BDAFA502D}" type="presOf" srcId="{28C63A20-647A-44C5-9D17-028C06BC56E4}" destId="{D51C28B8-9677-42C4-ACCA-FC7EDF227D3A}" srcOrd="0" destOrd="1" presId="urn:microsoft.com/office/officeart/2005/8/layout/chevron2"/>
    <dgm:cxn modelId="{045D9E67-04AF-4747-95DF-B64F0B893069}" type="presOf" srcId="{C31D3902-E7D6-4B17-90E2-0D127D151447}" destId="{FEB78D16-8E4C-4563-8809-8BF82617E4E8}" srcOrd="0" destOrd="0" presId="urn:microsoft.com/office/officeart/2005/8/layout/chevron2"/>
    <dgm:cxn modelId="{B6F44DCB-19F5-40ED-BBB4-C339763EF682}" type="presOf" srcId="{1BA12330-3BEB-4274-9F92-1F762A2F591D}" destId="{A5287E90-B8D8-450D-B140-EE8DC5BDD0BB}" srcOrd="0" destOrd="1" presId="urn:microsoft.com/office/officeart/2005/8/layout/chevron2"/>
    <dgm:cxn modelId="{3A9CA12F-CE2D-4974-9EC5-E2940F9526C8}" type="presParOf" srcId="{53774D7A-BCC7-436E-B067-7660A4D318B4}" destId="{4C7BCB9A-197B-46CD-BDAF-EE6A4D06506A}" srcOrd="0" destOrd="0" presId="urn:microsoft.com/office/officeart/2005/8/layout/chevron2"/>
    <dgm:cxn modelId="{1EF43175-D65B-406B-BE0E-4B51E65694F6}" type="presParOf" srcId="{4C7BCB9A-197B-46CD-BDAF-EE6A4D06506A}" destId="{FEB78D16-8E4C-4563-8809-8BF82617E4E8}" srcOrd="0" destOrd="0" presId="urn:microsoft.com/office/officeart/2005/8/layout/chevron2"/>
    <dgm:cxn modelId="{A3B035D9-76F6-4CA0-9B9B-A8ECED45EC80}" type="presParOf" srcId="{4C7BCB9A-197B-46CD-BDAF-EE6A4D06506A}" destId="{A5287E90-B8D8-450D-B140-EE8DC5BDD0BB}" srcOrd="1" destOrd="0" presId="urn:microsoft.com/office/officeart/2005/8/layout/chevron2"/>
    <dgm:cxn modelId="{AC5CA9BB-6314-47D4-B323-9502EB7DC382}" type="presParOf" srcId="{53774D7A-BCC7-436E-B067-7660A4D318B4}" destId="{CF70ADF8-9104-4584-8E50-051A627FD8AB}" srcOrd="1" destOrd="0" presId="urn:microsoft.com/office/officeart/2005/8/layout/chevron2"/>
    <dgm:cxn modelId="{D8A5200B-266F-4CE7-935F-EA3B3FD0F8CE}" type="presParOf" srcId="{53774D7A-BCC7-436E-B067-7660A4D318B4}" destId="{21C0B4F1-9CD8-46E2-95A1-13FBB0782B02}" srcOrd="2" destOrd="0" presId="urn:microsoft.com/office/officeart/2005/8/layout/chevron2"/>
    <dgm:cxn modelId="{1958FFFD-945A-4045-A5D6-EFFD64015336}" type="presParOf" srcId="{21C0B4F1-9CD8-46E2-95A1-13FBB0782B02}" destId="{3D0817AE-1C42-4DF0-854E-7B2582E50AEC}" srcOrd="0" destOrd="0" presId="urn:microsoft.com/office/officeart/2005/8/layout/chevron2"/>
    <dgm:cxn modelId="{EC67743F-47DC-4341-BD40-DCA2EC5FFFC4}" type="presParOf" srcId="{21C0B4F1-9CD8-46E2-95A1-13FBB0782B02}" destId="{1F8B83B7-19A5-4C69-8CF5-76F345ADB85C}" srcOrd="1" destOrd="0" presId="urn:microsoft.com/office/officeart/2005/8/layout/chevron2"/>
    <dgm:cxn modelId="{14F1ABEA-8AE1-4B65-BB81-B0A609ACEAE6}" type="presParOf" srcId="{53774D7A-BCC7-436E-B067-7660A4D318B4}" destId="{BECD1CE9-E7A7-4684-B1C3-11193831A6FC}" srcOrd="3" destOrd="0" presId="urn:microsoft.com/office/officeart/2005/8/layout/chevron2"/>
    <dgm:cxn modelId="{55F4EBAD-BCFF-488D-9350-8EB996EBD7C4}" type="presParOf" srcId="{53774D7A-BCC7-436E-B067-7660A4D318B4}" destId="{2245379A-0395-447E-84CA-5DCC9B72CFFA}" srcOrd="4" destOrd="0" presId="urn:microsoft.com/office/officeart/2005/8/layout/chevron2"/>
    <dgm:cxn modelId="{0B2EDA07-491A-41B1-BB96-7CA10DCEE4DF}" type="presParOf" srcId="{2245379A-0395-447E-84CA-5DCC9B72CFFA}" destId="{ABAC3326-E428-40AA-8B61-4124F806F61F}" srcOrd="0" destOrd="0" presId="urn:microsoft.com/office/officeart/2005/8/layout/chevron2"/>
    <dgm:cxn modelId="{09130FE6-EBE0-411E-BFD3-7FD9F1826233}" type="presParOf" srcId="{2245379A-0395-447E-84CA-5DCC9B72CFFA}" destId="{D51C28B8-9677-42C4-ACCA-FC7EDF227D3A}" srcOrd="1" destOrd="0" presId="urn:microsoft.com/office/officeart/2005/8/layout/chevron2"/>
    <dgm:cxn modelId="{B83894E1-D960-401D-B3CA-18BAD16050A3}" type="presParOf" srcId="{53774D7A-BCC7-436E-B067-7660A4D318B4}" destId="{49E413C9-669D-4B35-87AB-85C0289DDCCC}" srcOrd="5" destOrd="0" presId="urn:microsoft.com/office/officeart/2005/8/layout/chevron2"/>
    <dgm:cxn modelId="{341D7920-9448-405D-9B22-0164F5E21A0C}" type="presParOf" srcId="{53774D7A-BCC7-436E-B067-7660A4D318B4}" destId="{B488E3F3-D849-4D5A-A529-9EE9A632034F}" srcOrd="6" destOrd="0" presId="urn:microsoft.com/office/officeart/2005/8/layout/chevron2"/>
    <dgm:cxn modelId="{0F88667E-FC4D-45BF-A487-7E96FEF9100C}" type="presParOf" srcId="{B488E3F3-D849-4D5A-A529-9EE9A632034F}" destId="{735385F6-1678-4923-87CE-82BD918F872F}" srcOrd="0" destOrd="0" presId="urn:microsoft.com/office/officeart/2005/8/layout/chevron2"/>
    <dgm:cxn modelId="{67872307-FD83-411E-B103-DACBD92D9D57}" type="presParOf" srcId="{B488E3F3-D849-4D5A-A529-9EE9A632034F}" destId="{99B818D5-680A-40DB-9929-65D1BFF86E6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DF0DDA-6C25-45B2-8C1D-3778AF005115}" type="doc">
      <dgm:prSet loTypeId="urn:microsoft.com/office/officeart/2005/8/layout/chevron2" loCatId="list" qsTypeId="urn:microsoft.com/office/officeart/2005/8/quickstyle/simple2" qsCatId="simple" csTypeId="urn:microsoft.com/office/officeart/2005/8/colors/colorful5" csCatId="colorful" phldr="1"/>
      <dgm:spPr/>
      <dgm:t>
        <a:bodyPr/>
        <a:lstStyle/>
        <a:p>
          <a:endParaRPr lang="fr-FR"/>
        </a:p>
      </dgm:t>
    </dgm:pt>
    <dgm:pt modelId="{C31D3902-E7D6-4B17-90E2-0D127D151447}">
      <dgm:prSet phldrT="[Texte]"/>
      <dgm:spPr/>
      <dgm:t>
        <a:bodyPr/>
        <a:lstStyle/>
        <a:p>
          <a:r>
            <a:rPr lang="fr-FR" dirty="0" smtClean="0"/>
            <a:t>Pour qui ?</a:t>
          </a:r>
          <a:endParaRPr lang="fr-FR" dirty="0"/>
        </a:p>
      </dgm:t>
    </dgm:pt>
    <dgm:pt modelId="{61497EEF-02D2-4CFF-AD74-C7B21547F30B}" type="parTrans" cxnId="{C5ED1198-02D1-4F31-A898-1047D150284B}">
      <dgm:prSet/>
      <dgm:spPr/>
      <dgm:t>
        <a:bodyPr/>
        <a:lstStyle/>
        <a:p>
          <a:endParaRPr lang="fr-FR"/>
        </a:p>
      </dgm:t>
    </dgm:pt>
    <dgm:pt modelId="{DFAC5D07-DF5B-4B9A-B5FB-AB561D428BFF}" type="sibTrans" cxnId="{C5ED1198-02D1-4F31-A898-1047D150284B}">
      <dgm:prSet/>
      <dgm:spPr/>
      <dgm:t>
        <a:bodyPr/>
        <a:lstStyle/>
        <a:p>
          <a:endParaRPr lang="fr-FR"/>
        </a:p>
      </dgm:t>
    </dgm:pt>
    <dgm:pt modelId="{E8F2B471-A70A-41FB-95C3-FD7AD39E96A2}">
      <dgm:prSet phldrT="[Texte]" custT="1"/>
      <dgm:spPr/>
      <dgm:t>
        <a:bodyPr/>
        <a:lstStyle/>
        <a:p>
          <a:pPr algn="l"/>
          <a:r>
            <a:rPr lang="fr-FR" sz="1600" dirty="0" smtClean="0">
              <a:latin typeface="+mj-lt"/>
            </a:rPr>
            <a:t>Un élève curieux, qui aime les sciences.</a:t>
          </a:r>
          <a:endParaRPr lang="fr-FR" sz="1600" dirty="0"/>
        </a:p>
      </dgm:t>
    </dgm:pt>
    <dgm:pt modelId="{17CC0971-988B-4CE3-8C7B-C0C0C7098775}" type="parTrans" cxnId="{53411DAA-67AF-4C29-8B77-15310B192D77}">
      <dgm:prSet/>
      <dgm:spPr/>
      <dgm:t>
        <a:bodyPr/>
        <a:lstStyle/>
        <a:p>
          <a:endParaRPr lang="fr-FR"/>
        </a:p>
      </dgm:t>
    </dgm:pt>
    <dgm:pt modelId="{AA5F335D-D2FA-4E0A-8BB0-61C28EB501B6}" type="sibTrans" cxnId="{53411DAA-67AF-4C29-8B77-15310B192D77}">
      <dgm:prSet/>
      <dgm:spPr/>
      <dgm:t>
        <a:bodyPr/>
        <a:lstStyle/>
        <a:p>
          <a:endParaRPr lang="fr-FR"/>
        </a:p>
      </dgm:t>
    </dgm:pt>
    <dgm:pt modelId="{4A5B2684-EE95-408C-94AF-9F17016BF597}">
      <dgm:prSet phldrT="[Texte]"/>
      <dgm:spPr/>
      <dgm:t>
        <a:bodyPr/>
        <a:lstStyle/>
        <a:p>
          <a:r>
            <a:rPr lang="fr-FR" dirty="0"/>
            <a:t>Quels enjeux ?</a:t>
          </a:r>
        </a:p>
      </dgm:t>
    </dgm:pt>
    <dgm:pt modelId="{891AD472-2C06-40D5-92DD-6E2B41E4DA46}" type="parTrans" cxnId="{8D9FF714-C677-4E77-B3AE-20F198E6EA27}">
      <dgm:prSet/>
      <dgm:spPr/>
      <dgm:t>
        <a:bodyPr/>
        <a:lstStyle/>
        <a:p>
          <a:endParaRPr lang="fr-FR"/>
        </a:p>
      </dgm:t>
    </dgm:pt>
    <dgm:pt modelId="{8146364F-79F9-4C59-9D6C-13751F967226}" type="sibTrans" cxnId="{8D9FF714-C677-4E77-B3AE-20F198E6EA27}">
      <dgm:prSet/>
      <dgm:spPr/>
      <dgm:t>
        <a:bodyPr/>
        <a:lstStyle/>
        <a:p>
          <a:endParaRPr lang="fr-FR"/>
        </a:p>
      </dgm:t>
    </dgm:pt>
    <dgm:pt modelId="{3B22B16E-4C86-4101-AD27-929637F9406F}">
      <dgm:prSet phldrT="[Texte]" custT="1"/>
      <dgm:spPr/>
      <dgm:t>
        <a:bodyPr/>
        <a:lstStyle/>
        <a:p>
          <a:r>
            <a:rPr lang="fr-FR" sz="1050" dirty="0"/>
            <a:t>Et après ? Quelles orientations ?</a:t>
          </a:r>
        </a:p>
      </dgm:t>
    </dgm:pt>
    <dgm:pt modelId="{7AECA3E2-0890-4BE5-9D68-495E14993682}" type="parTrans" cxnId="{EF55153E-ED3D-4098-912F-5ED31011FA92}">
      <dgm:prSet/>
      <dgm:spPr/>
      <dgm:t>
        <a:bodyPr/>
        <a:lstStyle/>
        <a:p>
          <a:endParaRPr lang="fr-FR"/>
        </a:p>
      </dgm:t>
    </dgm:pt>
    <dgm:pt modelId="{FE929071-92AD-4F7E-A20A-EC02C565D543}" type="sibTrans" cxnId="{EF55153E-ED3D-4098-912F-5ED31011FA92}">
      <dgm:prSet/>
      <dgm:spPr/>
      <dgm:t>
        <a:bodyPr/>
        <a:lstStyle/>
        <a:p>
          <a:endParaRPr lang="fr-FR"/>
        </a:p>
      </dgm:t>
    </dgm:pt>
    <dgm:pt modelId="{C92FF8B1-D537-4B4D-A4CA-A54F03F45043}">
      <dgm:prSet phldrT="[Texte]" custT="1"/>
      <dgm:spPr/>
      <dgm:t>
        <a:bodyPr/>
        <a:lstStyle/>
        <a:p>
          <a:r>
            <a:rPr lang="fr-FR" sz="1600" b="1" dirty="0" smtClean="0">
              <a:latin typeface="+mj-lt"/>
            </a:rPr>
            <a:t>Licences, DUT, BTS </a:t>
          </a:r>
          <a:r>
            <a:rPr lang="fr-FR" sz="1600" dirty="0" smtClean="0">
              <a:latin typeface="+mj-lt"/>
            </a:rPr>
            <a:t>: STAPS,  chimie, électronique, énergie électrique, physique, mécanique, génie civil, sciences pour l'ingénieur, sciences et technologies…</a:t>
          </a:r>
          <a:endParaRPr lang="fr-FR" sz="1200" dirty="0">
            <a:latin typeface="+mj-lt"/>
          </a:endParaRPr>
        </a:p>
      </dgm:t>
    </dgm:pt>
    <dgm:pt modelId="{1E0697C1-7719-472A-A687-91EF95CB1EE5}" type="parTrans" cxnId="{801425EC-6D25-42BA-BB25-E4C38EF71B16}">
      <dgm:prSet/>
      <dgm:spPr/>
      <dgm:t>
        <a:bodyPr/>
        <a:lstStyle/>
        <a:p>
          <a:endParaRPr lang="fr-FR"/>
        </a:p>
      </dgm:t>
    </dgm:pt>
    <dgm:pt modelId="{F83346DB-4F98-42FC-9831-265EC2C3B9F7}" type="sibTrans" cxnId="{801425EC-6D25-42BA-BB25-E4C38EF71B16}">
      <dgm:prSet/>
      <dgm:spPr/>
      <dgm:t>
        <a:bodyPr/>
        <a:lstStyle/>
        <a:p>
          <a:endParaRPr lang="fr-FR"/>
        </a:p>
      </dgm:t>
    </dgm:pt>
    <dgm:pt modelId="{95612D1C-1C80-4407-A6EB-A56890879A87}">
      <dgm:prSet/>
      <dgm:spPr/>
      <dgm:t>
        <a:bodyPr/>
        <a:lstStyle/>
        <a:p>
          <a:r>
            <a:rPr lang="fr-FR" dirty="0"/>
            <a:t>Quel programme ?</a:t>
          </a:r>
        </a:p>
      </dgm:t>
    </dgm:pt>
    <dgm:pt modelId="{6E23FB5F-FBDE-4728-AD92-3CB1CDE89633}" type="parTrans" cxnId="{2B693589-A2F5-453A-BBEE-6CC3C7FE571C}">
      <dgm:prSet/>
      <dgm:spPr/>
      <dgm:t>
        <a:bodyPr/>
        <a:lstStyle/>
        <a:p>
          <a:endParaRPr lang="fr-FR"/>
        </a:p>
      </dgm:t>
    </dgm:pt>
    <dgm:pt modelId="{7240B26C-F8F9-4AF0-96C5-7B6C3DD921A9}" type="sibTrans" cxnId="{2B693589-A2F5-453A-BBEE-6CC3C7FE571C}">
      <dgm:prSet/>
      <dgm:spPr/>
      <dgm:t>
        <a:bodyPr/>
        <a:lstStyle/>
        <a:p>
          <a:endParaRPr lang="fr-FR"/>
        </a:p>
      </dgm:t>
    </dgm:pt>
    <dgm:pt modelId="{295EF17B-52CE-4095-B04E-1BB42F7ED701}">
      <dgm:prSet custT="1"/>
      <dgm:spPr/>
      <dgm:t>
        <a:bodyPr/>
        <a:lstStyle/>
        <a:p>
          <a:pPr algn="l"/>
          <a:r>
            <a:rPr lang="fr-FR" sz="1600" b="0" u="sng" dirty="0" smtClean="0">
              <a:latin typeface="+mj-lt"/>
              <a:cs typeface="Arial" panose="020B0604020202020204" pitchFamily="34" charset="0"/>
            </a:rPr>
            <a:t>4 thèmes </a:t>
          </a:r>
          <a:r>
            <a:rPr lang="fr-FR" sz="1600" dirty="0" smtClean="0">
              <a:latin typeface="+mj-lt"/>
              <a:cs typeface="Arial" panose="020B0604020202020204" pitchFamily="34" charset="0"/>
            </a:rPr>
            <a:t>qui reprennent ceux étudiés au collège et en seconde</a:t>
          </a:r>
          <a:endParaRPr lang="fr-FR" sz="1600" dirty="0">
            <a:latin typeface="+mj-lt"/>
          </a:endParaRPr>
        </a:p>
      </dgm:t>
    </dgm:pt>
    <dgm:pt modelId="{051D0F75-64BA-4073-8BC6-8B9C8AE61782}" type="parTrans" cxnId="{408BDBF6-737E-4CB5-B597-A45035C48735}">
      <dgm:prSet/>
      <dgm:spPr/>
      <dgm:t>
        <a:bodyPr/>
        <a:lstStyle/>
        <a:p>
          <a:endParaRPr lang="fr-FR"/>
        </a:p>
      </dgm:t>
    </dgm:pt>
    <dgm:pt modelId="{1C1F3DA7-32F2-4C26-9E9D-EA0658102D63}" type="sibTrans" cxnId="{408BDBF6-737E-4CB5-B597-A45035C48735}">
      <dgm:prSet/>
      <dgm:spPr/>
      <dgm:t>
        <a:bodyPr/>
        <a:lstStyle/>
        <a:p>
          <a:endParaRPr lang="fr-FR"/>
        </a:p>
      </dgm:t>
    </dgm:pt>
    <dgm:pt modelId="{695AC4D9-7F0C-49F4-AFB8-F6CBB03EA58A}">
      <dgm:prSet phldrT="[Texte]" custT="1"/>
      <dgm:spPr/>
      <dgm:t>
        <a:bodyPr/>
        <a:lstStyle/>
        <a:p>
          <a:r>
            <a:rPr lang="fr-FR" sz="1600" dirty="0" smtClean="0">
              <a:cs typeface="Arial" panose="020B0604020202020204" pitchFamily="34" charset="0"/>
            </a:rPr>
            <a:t>Apprendre </a:t>
          </a:r>
          <a:r>
            <a:rPr lang="fr-FR" sz="1600" b="1" dirty="0" smtClean="0">
              <a:cs typeface="Arial" panose="020B0604020202020204" pitchFamily="34" charset="0"/>
            </a:rPr>
            <a:t>à formuler un raisonnement complexe,  à modéliser les grandes lois de la physique </a:t>
          </a:r>
          <a:r>
            <a:rPr lang="fr-FR" sz="1600" b="0" dirty="0" smtClean="0">
              <a:cs typeface="Arial" panose="020B0604020202020204" pitchFamily="34" charset="0"/>
            </a:rPr>
            <a:t>à l’aide de l’outil mathématique.</a:t>
          </a:r>
          <a:endParaRPr lang="fr-FR" sz="1200" b="0" dirty="0"/>
        </a:p>
      </dgm:t>
    </dgm:pt>
    <dgm:pt modelId="{B1C45955-0627-4F44-8EF2-FF3C103DFC6E}" type="parTrans" cxnId="{ACF75268-E463-4942-9994-F9CB88B62DAF}">
      <dgm:prSet/>
      <dgm:spPr/>
      <dgm:t>
        <a:bodyPr/>
        <a:lstStyle/>
        <a:p>
          <a:endParaRPr lang="fr-FR"/>
        </a:p>
      </dgm:t>
    </dgm:pt>
    <dgm:pt modelId="{0C6DEB90-32E0-4B30-9CBB-0AEA01ED81E8}" type="sibTrans" cxnId="{ACF75268-E463-4942-9994-F9CB88B62DAF}">
      <dgm:prSet/>
      <dgm:spPr/>
      <dgm:t>
        <a:bodyPr/>
        <a:lstStyle/>
        <a:p>
          <a:endParaRPr lang="fr-FR"/>
        </a:p>
      </dgm:t>
    </dgm:pt>
    <dgm:pt modelId="{8EE69BFE-B7BD-4B51-8466-60ABCA3464C1}">
      <dgm:prSet custT="1"/>
      <dgm:spPr/>
      <dgm:t>
        <a:bodyPr/>
        <a:lstStyle/>
        <a:p>
          <a:pPr algn="l"/>
          <a:r>
            <a:rPr lang="fr-FR" sz="1600" b="1" i="0" dirty="0" smtClean="0">
              <a:latin typeface="+mj-lt"/>
              <a:cs typeface="Arial" panose="020B0604020202020204" pitchFamily="34" charset="0"/>
            </a:rPr>
            <a:t>Constitution et transformations de la matière -  Mouvement et interactions - Les différents transformations - Les  transferts d’énergie -  L’étude des ondes et des signaux</a:t>
          </a:r>
          <a:endParaRPr lang="fr-FR" sz="1600" b="1" i="0" dirty="0">
            <a:latin typeface="+mj-lt"/>
          </a:endParaRPr>
        </a:p>
      </dgm:t>
    </dgm:pt>
    <dgm:pt modelId="{70AF34F0-352E-4FF6-9EC7-76E157D44CE5}" type="parTrans" cxnId="{71468249-16F0-4764-B230-DE15A720D8F4}">
      <dgm:prSet/>
      <dgm:spPr/>
      <dgm:t>
        <a:bodyPr/>
        <a:lstStyle/>
        <a:p>
          <a:endParaRPr lang="fr-FR"/>
        </a:p>
      </dgm:t>
    </dgm:pt>
    <dgm:pt modelId="{4F9A09E6-8315-4906-AEBF-46E5E32D7187}" type="sibTrans" cxnId="{71468249-16F0-4764-B230-DE15A720D8F4}">
      <dgm:prSet/>
      <dgm:spPr/>
      <dgm:t>
        <a:bodyPr/>
        <a:lstStyle/>
        <a:p>
          <a:endParaRPr lang="fr-FR"/>
        </a:p>
      </dgm:t>
    </dgm:pt>
    <dgm:pt modelId="{6B611018-2123-48C5-894C-0295BE1539DA}">
      <dgm:prSet custT="1"/>
      <dgm:spPr/>
      <dgm:t>
        <a:bodyPr/>
        <a:lstStyle/>
        <a:p>
          <a:pPr algn="l"/>
          <a:r>
            <a:rPr lang="fr-FR" sz="1600" dirty="0" smtClean="0">
              <a:latin typeface="+mj-lt"/>
              <a:cs typeface="Arial" panose="020B0604020202020204" pitchFamily="34" charset="0"/>
            </a:rPr>
            <a:t>Ces thèmes sont étudiés en prenant appui sur des situations variées </a:t>
          </a:r>
          <a:r>
            <a:rPr lang="fr-FR" sz="1600" b="0" dirty="0" smtClean="0">
              <a:latin typeface="+mj-lt"/>
              <a:cs typeface="Arial" panose="020B0604020202020204" pitchFamily="34" charset="0"/>
            </a:rPr>
            <a:t>de la vie  quotidienne</a:t>
          </a:r>
          <a:r>
            <a:rPr lang="fr-FR" sz="1600" b="1" dirty="0" smtClean="0">
              <a:latin typeface="+mj-lt"/>
              <a:cs typeface="Arial" panose="020B0604020202020204" pitchFamily="34" charset="0"/>
            </a:rPr>
            <a:t>.</a:t>
          </a:r>
          <a:endParaRPr lang="fr-FR" sz="1600" i="1" dirty="0">
            <a:latin typeface="+mj-lt"/>
          </a:endParaRPr>
        </a:p>
      </dgm:t>
    </dgm:pt>
    <dgm:pt modelId="{2BEB0301-368F-452F-BE19-B73B36A5AC30}" type="parTrans" cxnId="{AD01DBEC-EF24-4190-AFF8-04FBE4E88EDE}">
      <dgm:prSet/>
      <dgm:spPr/>
      <dgm:t>
        <a:bodyPr/>
        <a:lstStyle/>
        <a:p>
          <a:endParaRPr lang="fr-FR"/>
        </a:p>
      </dgm:t>
    </dgm:pt>
    <dgm:pt modelId="{2FE47E75-0B57-4869-946B-595160F4C52C}" type="sibTrans" cxnId="{AD01DBEC-EF24-4190-AFF8-04FBE4E88EDE}">
      <dgm:prSet/>
      <dgm:spPr/>
      <dgm:t>
        <a:bodyPr/>
        <a:lstStyle/>
        <a:p>
          <a:endParaRPr lang="fr-FR"/>
        </a:p>
      </dgm:t>
    </dgm:pt>
    <dgm:pt modelId="{3FBF4005-538F-4356-AAFE-4A618AF4AB52}">
      <dgm:prSet custT="1"/>
      <dgm:spPr/>
      <dgm:t>
        <a:bodyPr/>
        <a:lstStyle/>
        <a:p>
          <a:r>
            <a:rPr lang="fr-FR" sz="1600" dirty="0" smtClean="0">
              <a:cs typeface="Arial" panose="020B0604020202020204" pitchFamily="34" charset="0"/>
            </a:rPr>
            <a:t>Acquérir une certaine </a:t>
          </a:r>
          <a:r>
            <a:rPr lang="fr-FR" sz="1600" b="1" dirty="0" smtClean="0">
              <a:cs typeface="Arial" panose="020B0604020202020204" pitchFamily="34" charset="0"/>
            </a:rPr>
            <a:t>dextérité</a:t>
          </a:r>
          <a:r>
            <a:rPr lang="fr-FR" sz="1600" dirty="0" smtClean="0">
              <a:cs typeface="Arial" panose="020B0604020202020204" pitchFamily="34" charset="0"/>
            </a:rPr>
            <a:t> en manipulant du matériel spécifique et des produits chimiques en respectant la sécurité lors des séances de pratiques expérimentales.</a:t>
          </a:r>
          <a:endParaRPr lang="fr-FR" sz="1600" dirty="0">
            <a:cs typeface="Arial" panose="020B0604020202020204" pitchFamily="34" charset="0"/>
          </a:endParaRPr>
        </a:p>
      </dgm:t>
    </dgm:pt>
    <dgm:pt modelId="{4F0FB5B1-C33A-41DF-89E6-69FC98130FE0}" type="sibTrans" cxnId="{47ED2D24-0ACB-473F-ACAF-BB9BA3C79D91}">
      <dgm:prSet/>
      <dgm:spPr/>
      <dgm:t>
        <a:bodyPr/>
        <a:lstStyle/>
        <a:p>
          <a:endParaRPr lang="fr-FR"/>
        </a:p>
      </dgm:t>
    </dgm:pt>
    <dgm:pt modelId="{DE6F6D45-50E2-445E-B6E5-5936A6898D51}" type="parTrans" cxnId="{47ED2D24-0ACB-473F-ACAF-BB9BA3C79D91}">
      <dgm:prSet/>
      <dgm:spPr/>
      <dgm:t>
        <a:bodyPr/>
        <a:lstStyle/>
        <a:p>
          <a:endParaRPr lang="fr-FR"/>
        </a:p>
      </dgm:t>
    </dgm:pt>
    <dgm:pt modelId="{8FFE5F78-E49B-42DC-BE58-6BAE93235ED7}">
      <dgm:prSet custT="1"/>
      <dgm:spPr/>
      <dgm:t>
        <a:bodyPr/>
        <a:lstStyle/>
        <a:p>
          <a:r>
            <a:rPr lang="fr-FR" sz="1600" b="1" dirty="0" smtClean="0">
              <a:latin typeface="+mj-lt"/>
            </a:rPr>
            <a:t>CPGE, Écoles d’ingénieur </a:t>
          </a:r>
          <a:r>
            <a:rPr lang="fr-FR" sz="1600" dirty="0" smtClean="0">
              <a:latin typeface="+mj-lt"/>
            </a:rPr>
            <a:t>dans l’informatique, la mécanique, l’électricité, l’optique, l’aéronautique, les télécommunications, les systèmes et réseaux, l’environnement, l’énergie, la chimie, les travaux publics, etc.</a:t>
          </a:r>
          <a:endParaRPr lang="fr-FR" sz="1600" dirty="0">
            <a:latin typeface="+mj-lt"/>
          </a:endParaRPr>
        </a:p>
      </dgm:t>
    </dgm:pt>
    <dgm:pt modelId="{6C57843C-9603-498E-B491-FD32C5C1C990}" type="parTrans" cxnId="{FB5BF84A-5264-4A7D-8170-87AB9452DC24}">
      <dgm:prSet/>
      <dgm:spPr/>
      <dgm:t>
        <a:bodyPr/>
        <a:lstStyle/>
        <a:p>
          <a:endParaRPr lang="fr-FR"/>
        </a:p>
      </dgm:t>
    </dgm:pt>
    <dgm:pt modelId="{2208F401-78F3-4896-AB59-484E956A8A10}" type="sibTrans" cxnId="{FB5BF84A-5264-4A7D-8170-87AB9452DC24}">
      <dgm:prSet/>
      <dgm:spPr/>
      <dgm:t>
        <a:bodyPr/>
        <a:lstStyle/>
        <a:p>
          <a:endParaRPr lang="fr-FR"/>
        </a:p>
      </dgm:t>
    </dgm:pt>
    <dgm:pt modelId="{0ACD01CD-6E5A-4051-916E-5E869989D353}">
      <dgm:prSet custT="1"/>
      <dgm:spPr/>
      <dgm:t>
        <a:bodyPr/>
        <a:lstStyle/>
        <a:p>
          <a:r>
            <a:rPr lang="fr-FR" sz="1600" b="1" smtClean="0">
              <a:latin typeface="+mj-lt"/>
            </a:rPr>
            <a:t>Études paramédicales </a:t>
          </a:r>
          <a:r>
            <a:rPr lang="fr-FR" sz="1600" smtClean="0">
              <a:latin typeface="+mj-lt"/>
            </a:rPr>
            <a:t>et médicales (</a:t>
          </a:r>
          <a:r>
            <a:rPr lang="fr-FR" sz="1600" b="1" smtClean="0">
              <a:latin typeface="+mj-lt"/>
            </a:rPr>
            <a:t>PASS, L AS</a:t>
          </a:r>
          <a:r>
            <a:rPr lang="fr-FR" sz="1600" smtClean="0">
              <a:latin typeface="+mj-lt"/>
            </a:rPr>
            <a:t>) ; DTS imagerie médicale et radiologie , DE de manipulateur en électroradiologie thérapeutique</a:t>
          </a:r>
          <a:r>
            <a:rPr lang="fr-FR" sz="1400" smtClean="0">
              <a:latin typeface="+mj-lt"/>
            </a:rPr>
            <a:t>…</a:t>
          </a:r>
          <a:endParaRPr lang="fr-FR" sz="1400" i="0" dirty="0">
            <a:effectLst/>
            <a:latin typeface="+mj-lt"/>
          </a:endParaRPr>
        </a:p>
      </dgm:t>
    </dgm:pt>
    <dgm:pt modelId="{E2EBA672-3769-4473-9712-388D83B6D58D}" type="parTrans" cxnId="{32B43015-C1F4-4716-9C29-BB0DCC41358F}">
      <dgm:prSet/>
      <dgm:spPr/>
      <dgm:t>
        <a:bodyPr/>
        <a:lstStyle/>
        <a:p>
          <a:endParaRPr lang="fr-FR"/>
        </a:p>
      </dgm:t>
    </dgm:pt>
    <dgm:pt modelId="{F0F92984-E6C7-4674-B4A6-34105769E708}" type="sibTrans" cxnId="{32B43015-C1F4-4716-9C29-BB0DCC41358F}">
      <dgm:prSet/>
      <dgm:spPr/>
      <dgm:t>
        <a:bodyPr/>
        <a:lstStyle/>
        <a:p>
          <a:endParaRPr lang="fr-FR"/>
        </a:p>
      </dgm:t>
    </dgm:pt>
    <dgm:pt modelId="{6F7B1B88-3D56-412A-944E-C49E7B803305}">
      <dgm:prSet custT="1"/>
      <dgm:spPr/>
      <dgm:t>
        <a:bodyPr/>
        <a:lstStyle/>
        <a:p>
          <a:pPr algn="l"/>
          <a:r>
            <a:rPr lang="fr-FR" sz="1600" dirty="0" smtClean="0">
              <a:latin typeface="+mj-lt"/>
            </a:rPr>
            <a:t>Un élève qui aime </a:t>
          </a:r>
          <a:r>
            <a:rPr lang="fr-FR" sz="1600" dirty="0">
              <a:latin typeface="+mj-lt"/>
            </a:rPr>
            <a:t>faire des </a:t>
          </a:r>
          <a:r>
            <a:rPr lang="fr-FR" sz="1600" dirty="0" smtClean="0">
              <a:latin typeface="+mj-lt"/>
            </a:rPr>
            <a:t>expériences, chercher et résoudre des problèmes.</a:t>
          </a:r>
          <a:endParaRPr lang="fr-FR" sz="1600" dirty="0">
            <a:latin typeface="+mj-lt"/>
          </a:endParaRPr>
        </a:p>
      </dgm:t>
    </dgm:pt>
    <dgm:pt modelId="{EA3FE249-0F88-4DB0-92F2-3BA3FAF701C7}" type="parTrans" cxnId="{610B3833-794D-4B77-AF4E-55AAFF626CBB}">
      <dgm:prSet/>
      <dgm:spPr/>
      <dgm:t>
        <a:bodyPr/>
        <a:lstStyle/>
        <a:p>
          <a:endParaRPr lang="fr-FR"/>
        </a:p>
      </dgm:t>
    </dgm:pt>
    <dgm:pt modelId="{B48620EC-54AF-450C-B5B3-64F2D8F8B6CC}" type="sibTrans" cxnId="{610B3833-794D-4B77-AF4E-55AAFF626CBB}">
      <dgm:prSet/>
      <dgm:spPr/>
      <dgm:t>
        <a:bodyPr/>
        <a:lstStyle/>
        <a:p>
          <a:endParaRPr lang="fr-FR"/>
        </a:p>
      </dgm:t>
    </dgm:pt>
    <dgm:pt modelId="{53774D7A-BCC7-436E-B067-7660A4D318B4}" type="pres">
      <dgm:prSet presAssocID="{00DF0DDA-6C25-45B2-8C1D-3778AF005115}" presName="linearFlow" presStyleCnt="0">
        <dgm:presLayoutVars>
          <dgm:dir/>
          <dgm:animLvl val="lvl"/>
          <dgm:resizeHandles val="exact"/>
        </dgm:presLayoutVars>
      </dgm:prSet>
      <dgm:spPr/>
      <dgm:t>
        <a:bodyPr/>
        <a:lstStyle/>
        <a:p>
          <a:endParaRPr lang="fr-FR"/>
        </a:p>
      </dgm:t>
    </dgm:pt>
    <dgm:pt modelId="{4C7BCB9A-197B-46CD-BDAF-EE6A4D06506A}" type="pres">
      <dgm:prSet presAssocID="{C31D3902-E7D6-4B17-90E2-0D127D151447}" presName="composite" presStyleCnt="0"/>
      <dgm:spPr/>
      <dgm:t>
        <a:bodyPr/>
        <a:lstStyle/>
        <a:p>
          <a:endParaRPr lang="fr-FR"/>
        </a:p>
      </dgm:t>
    </dgm:pt>
    <dgm:pt modelId="{FEB78D16-8E4C-4563-8809-8BF82617E4E8}" type="pres">
      <dgm:prSet presAssocID="{C31D3902-E7D6-4B17-90E2-0D127D151447}" presName="parentText" presStyleLbl="alignNode1" presStyleIdx="0" presStyleCnt="4" custLinFactNeighborX="2536" custLinFactNeighborY="-566">
        <dgm:presLayoutVars>
          <dgm:chMax val="1"/>
          <dgm:bulletEnabled val="1"/>
        </dgm:presLayoutVars>
      </dgm:prSet>
      <dgm:spPr/>
      <dgm:t>
        <a:bodyPr/>
        <a:lstStyle/>
        <a:p>
          <a:endParaRPr lang="fr-FR"/>
        </a:p>
      </dgm:t>
    </dgm:pt>
    <dgm:pt modelId="{A5287E90-B8D8-450D-B140-EE8DC5BDD0BB}" type="pres">
      <dgm:prSet presAssocID="{C31D3902-E7D6-4B17-90E2-0D127D151447}" presName="descendantText" presStyleLbl="alignAcc1" presStyleIdx="0" presStyleCnt="4" custScaleX="97512" custScaleY="100000" custLinFactNeighborX="560" custLinFactNeighborY="9749">
        <dgm:presLayoutVars>
          <dgm:bulletEnabled val="1"/>
        </dgm:presLayoutVars>
      </dgm:prSet>
      <dgm:spPr/>
      <dgm:t>
        <a:bodyPr/>
        <a:lstStyle/>
        <a:p>
          <a:endParaRPr lang="fr-FR"/>
        </a:p>
      </dgm:t>
    </dgm:pt>
    <dgm:pt modelId="{CF70ADF8-9104-4584-8E50-051A627FD8AB}" type="pres">
      <dgm:prSet presAssocID="{DFAC5D07-DF5B-4B9A-B5FB-AB561D428BFF}" presName="sp" presStyleCnt="0"/>
      <dgm:spPr/>
      <dgm:t>
        <a:bodyPr/>
        <a:lstStyle/>
        <a:p>
          <a:endParaRPr lang="fr-FR"/>
        </a:p>
      </dgm:t>
    </dgm:pt>
    <dgm:pt modelId="{21C0B4F1-9CD8-46E2-95A1-13FBB0782B02}" type="pres">
      <dgm:prSet presAssocID="{4A5B2684-EE95-408C-94AF-9F17016BF597}" presName="composite" presStyleCnt="0"/>
      <dgm:spPr/>
      <dgm:t>
        <a:bodyPr/>
        <a:lstStyle/>
        <a:p>
          <a:endParaRPr lang="fr-FR"/>
        </a:p>
      </dgm:t>
    </dgm:pt>
    <dgm:pt modelId="{3D0817AE-1C42-4DF0-854E-7B2582E50AEC}" type="pres">
      <dgm:prSet presAssocID="{4A5B2684-EE95-408C-94AF-9F17016BF597}" presName="parentText" presStyleLbl="alignNode1" presStyleIdx="1" presStyleCnt="4">
        <dgm:presLayoutVars>
          <dgm:chMax val="1"/>
          <dgm:bulletEnabled val="1"/>
        </dgm:presLayoutVars>
      </dgm:prSet>
      <dgm:spPr/>
      <dgm:t>
        <a:bodyPr/>
        <a:lstStyle/>
        <a:p>
          <a:endParaRPr lang="fr-FR"/>
        </a:p>
      </dgm:t>
    </dgm:pt>
    <dgm:pt modelId="{1F8B83B7-19A5-4C69-8CF5-76F345ADB85C}" type="pres">
      <dgm:prSet presAssocID="{4A5B2684-EE95-408C-94AF-9F17016BF597}" presName="descendantText" presStyleLbl="alignAcc1" presStyleIdx="1" presStyleCnt="4" custScaleX="96612" custScaleY="107096">
        <dgm:presLayoutVars>
          <dgm:bulletEnabled val="1"/>
        </dgm:presLayoutVars>
      </dgm:prSet>
      <dgm:spPr/>
      <dgm:t>
        <a:bodyPr/>
        <a:lstStyle/>
        <a:p>
          <a:endParaRPr lang="fr-FR"/>
        </a:p>
      </dgm:t>
    </dgm:pt>
    <dgm:pt modelId="{BECD1CE9-E7A7-4684-B1C3-11193831A6FC}" type="pres">
      <dgm:prSet presAssocID="{8146364F-79F9-4C59-9D6C-13751F967226}" presName="sp" presStyleCnt="0"/>
      <dgm:spPr/>
      <dgm:t>
        <a:bodyPr/>
        <a:lstStyle/>
        <a:p>
          <a:endParaRPr lang="fr-FR"/>
        </a:p>
      </dgm:t>
    </dgm:pt>
    <dgm:pt modelId="{2245379A-0395-447E-84CA-5DCC9B72CFFA}" type="pres">
      <dgm:prSet presAssocID="{95612D1C-1C80-4407-A6EB-A56890879A87}" presName="composite" presStyleCnt="0"/>
      <dgm:spPr/>
      <dgm:t>
        <a:bodyPr/>
        <a:lstStyle/>
        <a:p>
          <a:endParaRPr lang="fr-FR"/>
        </a:p>
      </dgm:t>
    </dgm:pt>
    <dgm:pt modelId="{ABAC3326-E428-40AA-8B61-4124F806F61F}" type="pres">
      <dgm:prSet presAssocID="{95612D1C-1C80-4407-A6EB-A56890879A87}" presName="parentText" presStyleLbl="alignNode1" presStyleIdx="2" presStyleCnt="4">
        <dgm:presLayoutVars>
          <dgm:chMax val="1"/>
          <dgm:bulletEnabled val="1"/>
        </dgm:presLayoutVars>
      </dgm:prSet>
      <dgm:spPr/>
      <dgm:t>
        <a:bodyPr/>
        <a:lstStyle/>
        <a:p>
          <a:endParaRPr lang="fr-FR"/>
        </a:p>
      </dgm:t>
    </dgm:pt>
    <dgm:pt modelId="{D51C28B8-9677-42C4-ACCA-FC7EDF227D3A}" type="pres">
      <dgm:prSet presAssocID="{95612D1C-1C80-4407-A6EB-A56890879A87}" presName="descendantText" presStyleLbl="alignAcc1" presStyleIdx="2" presStyleCnt="4" custScaleX="95847" custScaleY="117475" custLinFactNeighborX="-348" custLinFactNeighborY="-13541">
        <dgm:presLayoutVars>
          <dgm:bulletEnabled val="1"/>
        </dgm:presLayoutVars>
      </dgm:prSet>
      <dgm:spPr/>
      <dgm:t>
        <a:bodyPr/>
        <a:lstStyle/>
        <a:p>
          <a:endParaRPr lang="fr-FR"/>
        </a:p>
      </dgm:t>
    </dgm:pt>
    <dgm:pt modelId="{49E413C9-669D-4B35-87AB-85C0289DDCCC}" type="pres">
      <dgm:prSet presAssocID="{7240B26C-F8F9-4AF0-96C5-7B6C3DD921A9}" presName="sp" presStyleCnt="0"/>
      <dgm:spPr/>
      <dgm:t>
        <a:bodyPr/>
        <a:lstStyle/>
        <a:p>
          <a:endParaRPr lang="fr-FR"/>
        </a:p>
      </dgm:t>
    </dgm:pt>
    <dgm:pt modelId="{B488E3F3-D849-4D5A-A529-9EE9A632034F}" type="pres">
      <dgm:prSet presAssocID="{3B22B16E-4C86-4101-AD27-929637F9406F}" presName="composite" presStyleCnt="0"/>
      <dgm:spPr/>
      <dgm:t>
        <a:bodyPr/>
        <a:lstStyle/>
        <a:p>
          <a:endParaRPr lang="fr-FR"/>
        </a:p>
      </dgm:t>
    </dgm:pt>
    <dgm:pt modelId="{735385F6-1678-4923-87CE-82BD918F872F}" type="pres">
      <dgm:prSet presAssocID="{3B22B16E-4C86-4101-AD27-929637F9406F}" presName="parentText" presStyleLbl="alignNode1" presStyleIdx="3" presStyleCnt="4">
        <dgm:presLayoutVars>
          <dgm:chMax val="1"/>
          <dgm:bulletEnabled val="1"/>
        </dgm:presLayoutVars>
      </dgm:prSet>
      <dgm:spPr/>
      <dgm:t>
        <a:bodyPr/>
        <a:lstStyle/>
        <a:p>
          <a:endParaRPr lang="fr-FR"/>
        </a:p>
      </dgm:t>
    </dgm:pt>
    <dgm:pt modelId="{99B818D5-680A-40DB-9929-65D1BFF86E67}" type="pres">
      <dgm:prSet presAssocID="{3B22B16E-4C86-4101-AD27-929637F9406F}" presName="descendantText" presStyleLbl="alignAcc1" presStyleIdx="3" presStyleCnt="4" custScaleX="95369" custScaleY="157477">
        <dgm:presLayoutVars>
          <dgm:bulletEnabled val="1"/>
        </dgm:presLayoutVars>
      </dgm:prSet>
      <dgm:spPr/>
      <dgm:t>
        <a:bodyPr/>
        <a:lstStyle/>
        <a:p>
          <a:endParaRPr lang="fr-FR"/>
        </a:p>
      </dgm:t>
    </dgm:pt>
  </dgm:ptLst>
  <dgm:cxnLst>
    <dgm:cxn modelId="{71468249-16F0-4764-B230-DE15A720D8F4}" srcId="{95612D1C-1C80-4407-A6EB-A56890879A87}" destId="{8EE69BFE-B7BD-4B51-8466-60ABCA3464C1}" srcOrd="1" destOrd="0" parTransId="{70AF34F0-352E-4FF6-9EC7-76E157D44CE5}" sibTransId="{4F9A09E6-8315-4906-AEBF-46E5E32D7187}"/>
    <dgm:cxn modelId="{C5ED1198-02D1-4F31-A898-1047D150284B}" srcId="{00DF0DDA-6C25-45B2-8C1D-3778AF005115}" destId="{C31D3902-E7D6-4B17-90E2-0D127D151447}" srcOrd="0" destOrd="0" parTransId="{61497EEF-02D2-4CFF-AD74-C7B21547F30B}" sibTransId="{DFAC5D07-DF5B-4B9A-B5FB-AB561D428BFF}"/>
    <dgm:cxn modelId="{40FF5CF2-B670-4587-9907-E3F7152EC628}" type="presOf" srcId="{6B611018-2123-48C5-894C-0295BE1539DA}" destId="{D51C28B8-9677-42C4-ACCA-FC7EDF227D3A}" srcOrd="0" destOrd="2" presId="urn:microsoft.com/office/officeart/2005/8/layout/chevron2"/>
    <dgm:cxn modelId="{53411DAA-67AF-4C29-8B77-15310B192D77}" srcId="{C31D3902-E7D6-4B17-90E2-0D127D151447}" destId="{E8F2B471-A70A-41FB-95C3-FD7AD39E96A2}" srcOrd="0" destOrd="0" parTransId="{17CC0971-988B-4CE3-8C7B-C0C0C7098775}" sibTransId="{AA5F335D-D2FA-4E0A-8BB0-61C28EB501B6}"/>
    <dgm:cxn modelId="{AD01DBEC-EF24-4190-AFF8-04FBE4E88EDE}" srcId="{95612D1C-1C80-4407-A6EB-A56890879A87}" destId="{6B611018-2123-48C5-894C-0295BE1539DA}" srcOrd="2" destOrd="0" parTransId="{2BEB0301-368F-452F-BE19-B73B36A5AC30}" sibTransId="{2FE47E75-0B57-4869-946B-595160F4C52C}"/>
    <dgm:cxn modelId="{1C94E363-A7E1-4331-A382-D8E2AB92F040}" type="presOf" srcId="{3FBF4005-538F-4356-AAFE-4A618AF4AB52}" destId="{1F8B83B7-19A5-4C69-8CF5-76F345ADB85C}" srcOrd="0" destOrd="1" presId="urn:microsoft.com/office/officeart/2005/8/layout/chevron2"/>
    <dgm:cxn modelId="{609BDA7F-2402-4109-9EF7-91246704D4EA}" type="presOf" srcId="{E8F2B471-A70A-41FB-95C3-FD7AD39E96A2}" destId="{A5287E90-B8D8-450D-B140-EE8DC5BDD0BB}" srcOrd="0" destOrd="0" presId="urn:microsoft.com/office/officeart/2005/8/layout/chevron2"/>
    <dgm:cxn modelId="{00C5A900-72F8-41A4-B968-4F9BD68B0527}" type="presOf" srcId="{3B22B16E-4C86-4101-AD27-929637F9406F}" destId="{735385F6-1678-4923-87CE-82BD918F872F}" srcOrd="0" destOrd="0" presId="urn:microsoft.com/office/officeart/2005/8/layout/chevron2"/>
    <dgm:cxn modelId="{7CB481CF-DCEF-4854-90B9-C06F4938E3A3}" type="presOf" srcId="{95612D1C-1C80-4407-A6EB-A56890879A87}" destId="{ABAC3326-E428-40AA-8B61-4124F806F61F}" srcOrd="0" destOrd="0" presId="urn:microsoft.com/office/officeart/2005/8/layout/chevron2"/>
    <dgm:cxn modelId="{2B693589-A2F5-453A-BBEE-6CC3C7FE571C}" srcId="{00DF0DDA-6C25-45B2-8C1D-3778AF005115}" destId="{95612D1C-1C80-4407-A6EB-A56890879A87}" srcOrd="2" destOrd="0" parTransId="{6E23FB5F-FBDE-4728-AD92-3CB1CDE89633}" sibTransId="{7240B26C-F8F9-4AF0-96C5-7B6C3DD921A9}"/>
    <dgm:cxn modelId="{8D9FF714-C677-4E77-B3AE-20F198E6EA27}" srcId="{00DF0DDA-6C25-45B2-8C1D-3778AF005115}" destId="{4A5B2684-EE95-408C-94AF-9F17016BF597}" srcOrd="1" destOrd="0" parTransId="{891AD472-2C06-40D5-92DD-6E2B41E4DA46}" sibTransId="{8146364F-79F9-4C59-9D6C-13751F967226}"/>
    <dgm:cxn modelId="{15C83105-54BD-4C07-B675-6AC09DA32A4E}" type="presOf" srcId="{C92FF8B1-D537-4B4D-A4CA-A54F03F45043}" destId="{99B818D5-680A-40DB-9929-65D1BFF86E67}" srcOrd="0" destOrd="0" presId="urn:microsoft.com/office/officeart/2005/8/layout/chevron2"/>
    <dgm:cxn modelId="{B7A52E11-B1B7-47AF-AFD6-E163DAD78793}" type="presOf" srcId="{6F7B1B88-3D56-412A-944E-C49E7B803305}" destId="{A5287E90-B8D8-450D-B140-EE8DC5BDD0BB}" srcOrd="0" destOrd="1" presId="urn:microsoft.com/office/officeart/2005/8/layout/chevron2"/>
    <dgm:cxn modelId="{408BDBF6-737E-4CB5-B597-A45035C48735}" srcId="{95612D1C-1C80-4407-A6EB-A56890879A87}" destId="{295EF17B-52CE-4095-B04E-1BB42F7ED701}" srcOrd="0" destOrd="0" parTransId="{051D0F75-64BA-4073-8BC6-8B9C8AE61782}" sibTransId="{1C1F3DA7-32F2-4C26-9E9D-EA0658102D63}"/>
    <dgm:cxn modelId="{610B3833-794D-4B77-AF4E-55AAFF626CBB}" srcId="{C31D3902-E7D6-4B17-90E2-0D127D151447}" destId="{6F7B1B88-3D56-412A-944E-C49E7B803305}" srcOrd="1" destOrd="0" parTransId="{EA3FE249-0F88-4DB0-92F2-3BA3FAF701C7}" sibTransId="{B48620EC-54AF-450C-B5B3-64F2D8F8B6CC}"/>
    <dgm:cxn modelId="{ACF75268-E463-4942-9994-F9CB88B62DAF}" srcId="{4A5B2684-EE95-408C-94AF-9F17016BF597}" destId="{695AC4D9-7F0C-49F4-AFB8-F6CBB03EA58A}" srcOrd="0" destOrd="0" parTransId="{B1C45955-0627-4F44-8EF2-FF3C103DFC6E}" sibTransId="{0C6DEB90-32E0-4B30-9CBB-0AEA01ED81E8}"/>
    <dgm:cxn modelId="{47ED2D24-0ACB-473F-ACAF-BB9BA3C79D91}" srcId="{4A5B2684-EE95-408C-94AF-9F17016BF597}" destId="{3FBF4005-538F-4356-AAFE-4A618AF4AB52}" srcOrd="1" destOrd="0" parTransId="{DE6F6D45-50E2-445E-B6E5-5936A6898D51}" sibTransId="{4F0FB5B1-C33A-41DF-89E6-69FC98130FE0}"/>
    <dgm:cxn modelId="{3C6BDDDB-167B-4565-A78C-A90E0FAB5D1A}" type="presOf" srcId="{8EE69BFE-B7BD-4B51-8466-60ABCA3464C1}" destId="{D51C28B8-9677-42C4-ACCA-FC7EDF227D3A}" srcOrd="0" destOrd="1" presId="urn:microsoft.com/office/officeart/2005/8/layout/chevron2"/>
    <dgm:cxn modelId="{5AA85C02-F10C-4F7C-AF8B-E50D008DCAFE}" type="presOf" srcId="{8FFE5F78-E49B-42DC-BE58-6BAE93235ED7}" destId="{99B818D5-680A-40DB-9929-65D1BFF86E67}" srcOrd="0" destOrd="1" presId="urn:microsoft.com/office/officeart/2005/8/layout/chevron2"/>
    <dgm:cxn modelId="{32B43015-C1F4-4716-9C29-BB0DCC41358F}" srcId="{3B22B16E-4C86-4101-AD27-929637F9406F}" destId="{0ACD01CD-6E5A-4051-916E-5E869989D353}" srcOrd="2" destOrd="0" parTransId="{E2EBA672-3769-4473-9712-388D83B6D58D}" sibTransId="{F0F92984-E6C7-4674-B4A6-34105769E708}"/>
    <dgm:cxn modelId="{237C368C-AC4E-48D1-972C-F6C44FD8EE55}" type="presOf" srcId="{295EF17B-52CE-4095-B04E-1BB42F7ED701}" destId="{D51C28B8-9677-42C4-ACCA-FC7EDF227D3A}" srcOrd="0" destOrd="0" presId="urn:microsoft.com/office/officeart/2005/8/layout/chevron2"/>
    <dgm:cxn modelId="{801425EC-6D25-42BA-BB25-E4C38EF71B16}" srcId="{3B22B16E-4C86-4101-AD27-929637F9406F}" destId="{C92FF8B1-D537-4B4D-A4CA-A54F03F45043}" srcOrd="0" destOrd="0" parTransId="{1E0697C1-7719-472A-A687-91EF95CB1EE5}" sibTransId="{F83346DB-4F98-42FC-9831-265EC2C3B9F7}"/>
    <dgm:cxn modelId="{CD828079-4C15-483E-B8A2-A476FE465746}" type="presOf" srcId="{00DF0DDA-6C25-45B2-8C1D-3778AF005115}" destId="{53774D7A-BCC7-436E-B067-7660A4D318B4}" srcOrd="0" destOrd="0" presId="urn:microsoft.com/office/officeart/2005/8/layout/chevron2"/>
    <dgm:cxn modelId="{82FBEC1E-A43F-4384-A950-D698111F1F14}" type="presOf" srcId="{695AC4D9-7F0C-49F4-AFB8-F6CBB03EA58A}" destId="{1F8B83B7-19A5-4C69-8CF5-76F345ADB85C}" srcOrd="0" destOrd="0" presId="urn:microsoft.com/office/officeart/2005/8/layout/chevron2"/>
    <dgm:cxn modelId="{EF55153E-ED3D-4098-912F-5ED31011FA92}" srcId="{00DF0DDA-6C25-45B2-8C1D-3778AF005115}" destId="{3B22B16E-4C86-4101-AD27-929637F9406F}" srcOrd="3" destOrd="0" parTransId="{7AECA3E2-0890-4BE5-9D68-495E14993682}" sibTransId="{FE929071-92AD-4F7E-A20A-EC02C565D543}"/>
    <dgm:cxn modelId="{200BA5C3-758C-4256-80D8-A09B245B4C9E}" type="presOf" srcId="{0ACD01CD-6E5A-4051-916E-5E869989D353}" destId="{99B818D5-680A-40DB-9929-65D1BFF86E67}" srcOrd="0" destOrd="2" presId="urn:microsoft.com/office/officeart/2005/8/layout/chevron2"/>
    <dgm:cxn modelId="{FB5BF84A-5264-4A7D-8170-87AB9452DC24}" srcId="{3B22B16E-4C86-4101-AD27-929637F9406F}" destId="{8FFE5F78-E49B-42DC-BE58-6BAE93235ED7}" srcOrd="1" destOrd="0" parTransId="{6C57843C-9603-498E-B491-FD32C5C1C990}" sibTransId="{2208F401-78F3-4896-AB59-484E956A8A10}"/>
    <dgm:cxn modelId="{596F2680-6A5D-42FD-BAF3-05B15515AA1D}" type="presOf" srcId="{C31D3902-E7D6-4B17-90E2-0D127D151447}" destId="{FEB78D16-8E4C-4563-8809-8BF82617E4E8}" srcOrd="0" destOrd="0" presId="urn:microsoft.com/office/officeart/2005/8/layout/chevron2"/>
    <dgm:cxn modelId="{136A04FB-6160-4E5E-BB28-7AB86905B434}" type="presOf" srcId="{4A5B2684-EE95-408C-94AF-9F17016BF597}" destId="{3D0817AE-1C42-4DF0-854E-7B2582E50AEC}" srcOrd="0" destOrd="0" presId="urn:microsoft.com/office/officeart/2005/8/layout/chevron2"/>
    <dgm:cxn modelId="{1D56A1BC-4B13-4C8A-B41E-068FDF97D49A}" type="presParOf" srcId="{53774D7A-BCC7-436E-B067-7660A4D318B4}" destId="{4C7BCB9A-197B-46CD-BDAF-EE6A4D06506A}" srcOrd="0" destOrd="0" presId="urn:microsoft.com/office/officeart/2005/8/layout/chevron2"/>
    <dgm:cxn modelId="{30DD44EF-AE66-4589-9B08-6E9CE7C1654F}" type="presParOf" srcId="{4C7BCB9A-197B-46CD-BDAF-EE6A4D06506A}" destId="{FEB78D16-8E4C-4563-8809-8BF82617E4E8}" srcOrd="0" destOrd="0" presId="urn:microsoft.com/office/officeart/2005/8/layout/chevron2"/>
    <dgm:cxn modelId="{DD2D711D-074F-48E7-9862-575051939E24}" type="presParOf" srcId="{4C7BCB9A-197B-46CD-BDAF-EE6A4D06506A}" destId="{A5287E90-B8D8-450D-B140-EE8DC5BDD0BB}" srcOrd="1" destOrd="0" presId="urn:microsoft.com/office/officeart/2005/8/layout/chevron2"/>
    <dgm:cxn modelId="{11B81606-0673-4605-B6A5-77522697A573}" type="presParOf" srcId="{53774D7A-BCC7-436E-B067-7660A4D318B4}" destId="{CF70ADF8-9104-4584-8E50-051A627FD8AB}" srcOrd="1" destOrd="0" presId="urn:microsoft.com/office/officeart/2005/8/layout/chevron2"/>
    <dgm:cxn modelId="{3C011927-38AE-47A0-B77F-AB94F774401B}" type="presParOf" srcId="{53774D7A-BCC7-436E-B067-7660A4D318B4}" destId="{21C0B4F1-9CD8-46E2-95A1-13FBB0782B02}" srcOrd="2" destOrd="0" presId="urn:microsoft.com/office/officeart/2005/8/layout/chevron2"/>
    <dgm:cxn modelId="{24896B78-2927-4BF6-AF94-E2AB11565F06}" type="presParOf" srcId="{21C0B4F1-9CD8-46E2-95A1-13FBB0782B02}" destId="{3D0817AE-1C42-4DF0-854E-7B2582E50AEC}" srcOrd="0" destOrd="0" presId="urn:microsoft.com/office/officeart/2005/8/layout/chevron2"/>
    <dgm:cxn modelId="{AD6D6FD6-4BD6-47D9-8D64-56C5814459C6}" type="presParOf" srcId="{21C0B4F1-9CD8-46E2-95A1-13FBB0782B02}" destId="{1F8B83B7-19A5-4C69-8CF5-76F345ADB85C}" srcOrd="1" destOrd="0" presId="urn:microsoft.com/office/officeart/2005/8/layout/chevron2"/>
    <dgm:cxn modelId="{42F47A7C-27CF-44FE-9ECF-B265F9626902}" type="presParOf" srcId="{53774D7A-BCC7-436E-B067-7660A4D318B4}" destId="{BECD1CE9-E7A7-4684-B1C3-11193831A6FC}" srcOrd="3" destOrd="0" presId="urn:microsoft.com/office/officeart/2005/8/layout/chevron2"/>
    <dgm:cxn modelId="{CF0A18E8-05F5-467D-9460-D0BEFC5E368C}" type="presParOf" srcId="{53774D7A-BCC7-436E-B067-7660A4D318B4}" destId="{2245379A-0395-447E-84CA-5DCC9B72CFFA}" srcOrd="4" destOrd="0" presId="urn:microsoft.com/office/officeart/2005/8/layout/chevron2"/>
    <dgm:cxn modelId="{EC92B540-B82F-4840-BBF4-C31E7E85E958}" type="presParOf" srcId="{2245379A-0395-447E-84CA-5DCC9B72CFFA}" destId="{ABAC3326-E428-40AA-8B61-4124F806F61F}" srcOrd="0" destOrd="0" presId="urn:microsoft.com/office/officeart/2005/8/layout/chevron2"/>
    <dgm:cxn modelId="{76DB52EC-686A-4C27-8D52-76E8440A2B37}" type="presParOf" srcId="{2245379A-0395-447E-84CA-5DCC9B72CFFA}" destId="{D51C28B8-9677-42C4-ACCA-FC7EDF227D3A}" srcOrd="1" destOrd="0" presId="urn:microsoft.com/office/officeart/2005/8/layout/chevron2"/>
    <dgm:cxn modelId="{E84CC977-A76E-4649-91C6-FAEA033AE6A3}" type="presParOf" srcId="{53774D7A-BCC7-436E-B067-7660A4D318B4}" destId="{49E413C9-669D-4B35-87AB-85C0289DDCCC}" srcOrd="5" destOrd="0" presId="urn:microsoft.com/office/officeart/2005/8/layout/chevron2"/>
    <dgm:cxn modelId="{05889C2D-0589-4FB1-A045-5597DE7449C8}" type="presParOf" srcId="{53774D7A-BCC7-436E-B067-7660A4D318B4}" destId="{B488E3F3-D849-4D5A-A529-9EE9A632034F}" srcOrd="6" destOrd="0" presId="urn:microsoft.com/office/officeart/2005/8/layout/chevron2"/>
    <dgm:cxn modelId="{15A6BEC6-1AB6-452A-B8AD-997C4BB35506}" type="presParOf" srcId="{B488E3F3-D849-4D5A-A529-9EE9A632034F}" destId="{735385F6-1678-4923-87CE-82BD918F872F}" srcOrd="0" destOrd="0" presId="urn:microsoft.com/office/officeart/2005/8/layout/chevron2"/>
    <dgm:cxn modelId="{B677287D-2E36-425E-8FD4-C0224ABDCF93}" type="presParOf" srcId="{B488E3F3-D849-4D5A-A529-9EE9A632034F}" destId="{99B818D5-680A-40DB-9929-65D1BFF86E6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0DF0DDA-6C25-45B2-8C1D-3778AF005115}"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fr-FR"/>
        </a:p>
      </dgm:t>
    </dgm:pt>
    <dgm:pt modelId="{C31D3902-E7D6-4B17-90E2-0D127D151447}">
      <dgm:prSet phldrT="[Texte]"/>
      <dgm:spPr/>
      <dgm:t>
        <a:bodyPr/>
        <a:lstStyle/>
        <a:p>
          <a:r>
            <a:rPr lang="fr-FR" dirty="0"/>
            <a:t>Une approche Pluridisciplinaire</a:t>
          </a:r>
        </a:p>
      </dgm:t>
    </dgm:pt>
    <dgm:pt modelId="{61497EEF-02D2-4CFF-AD74-C7B21547F30B}" type="parTrans" cxnId="{C5ED1198-02D1-4F31-A898-1047D150284B}">
      <dgm:prSet/>
      <dgm:spPr/>
      <dgm:t>
        <a:bodyPr/>
        <a:lstStyle/>
        <a:p>
          <a:endParaRPr lang="fr-FR"/>
        </a:p>
      </dgm:t>
    </dgm:pt>
    <dgm:pt modelId="{DFAC5D07-DF5B-4B9A-B5FB-AB561D428BFF}" type="sibTrans" cxnId="{C5ED1198-02D1-4F31-A898-1047D150284B}">
      <dgm:prSet/>
      <dgm:spPr/>
      <dgm:t>
        <a:bodyPr/>
        <a:lstStyle/>
        <a:p>
          <a:endParaRPr lang="fr-FR"/>
        </a:p>
      </dgm:t>
    </dgm:pt>
    <dgm:pt modelId="{E8F2B471-A70A-41FB-95C3-FD7AD39E96A2}">
      <dgm:prSet phldrT="[Texte]"/>
      <dgm:spPr/>
      <dgm:t>
        <a:bodyPr/>
        <a:lstStyle/>
        <a:p>
          <a:r>
            <a:rPr lang="fr-FR" dirty="0"/>
            <a:t>Le programme développe chez le lycéen des compétences fondamentales telles que l'observation, l'expérimentation, la modélisation, l'analyse, l'argumentation, etc., indispensables à la poursuite d'études dans l'enseignement supérieur. Cette spécialité aborde des champs scientifiques majeurs en sciences du vivant comme en géosciences : organisation du vivant, biodiversité, évolution, fonctionnement des écosystèmes et écologie générale, fonctionnement et histoire de la planète Terre, etc. Elle propose également à l'élève une compréhension solide du fonctionnement de son organisme, mêlant une acquisition des concepts scientifiques avec une approche réfléchie des enjeux de santé personnelle et publique et une réflexion éthique et civique sur l’environnement et sur les bénéfices que l’être humain peut en tirer. La spécialité Sciences de la vie et de la Terre s'appuie sur des connaissances de physique-chimie, mathématiques et informatiques acquises lors des précédentes années et les remobilise dans des contextes où l'élève en découvre d'autres applications.</a:t>
          </a:r>
        </a:p>
      </dgm:t>
    </dgm:pt>
    <dgm:pt modelId="{17CC0971-988B-4CE3-8C7B-C0C0C7098775}" type="parTrans" cxnId="{53411DAA-67AF-4C29-8B77-15310B192D77}">
      <dgm:prSet/>
      <dgm:spPr/>
      <dgm:t>
        <a:bodyPr/>
        <a:lstStyle/>
        <a:p>
          <a:endParaRPr lang="fr-FR"/>
        </a:p>
      </dgm:t>
    </dgm:pt>
    <dgm:pt modelId="{AA5F335D-D2FA-4E0A-8BB0-61C28EB501B6}" type="sibTrans" cxnId="{53411DAA-67AF-4C29-8B77-15310B192D77}">
      <dgm:prSet/>
      <dgm:spPr/>
      <dgm:t>
        <a:bodyPr/>
        <a:lstStyle/>
        <a:p>
          <a:endParaRPr lang="fr-FR"/>
        </a:p>
      </dgm:t>
    </dgm:pt>
    <dgm:pt modelId="{4A5B2684-EE95-408C-94AF-9F17016BF597}">
      <dgm:prSet phldrT="[Texte]"/>
      <dgm:spPr/>
      <dgm:t>
        <a:bodyPr/>
        <a:lstStyle/>
        <a:p>
          <a:r>
            <a:rPr lang="fr-FR" dirty="0"/>
            <a:t>Quels enjeux ?</a:t>
          </a:r>
        </a:p>
      </dgm:t>
    </dgm:pt>
    <dgm:pt modelId="{891AD472-2C06-40D5-92DD-6E2B41E4DA46}" type="parTrans" cxnId="{8D9FF714-C677-4E77-B3AE-20F198E6EA27}">
      <dgm:prSet/>
      <dgm:spPr/>
      <dgm:t>
        <a:bodyPr/>
        <a:lstStyle/>
        <a:p>
          <a:endParaRPr lang="fr-FR"/>
        </a:p>
      </dgm:t>
    </dgm:pt>
    <dgm:pt modelId="{8146364F-79F9-4C59-9D6C-13751F967226}" type="sibTrans" cxnId="{8D9FF714-C677-4E77-B3AE-20F198E6EA27}">
      <dgm:prSet/>
      <dgm:spPr/>
      <dgm:t>
        <a:bodyPr/>
        <a:lstStyle/>
        <a:p>
          <a:endParaRPr lang="fr-FR"/>
        </a:p>
      </dgm:t>
    </dgm:pt>
    <dgm:pt modelId="{8924EA75-7E57-46BE-A232-4E53F69C740D}">
      <dgm:prSet phldrT="[Texte]" custT="1"/>
      <dgm:spPr/>
      <dgm:t>
        <a:bodyPr/>
        <a:lstStyle/>
        <a:p>
          <a:r>
            <a:rPr lang="fr-FR" sz="1400" dirty="0"/>
            <a:t>Renforcer la maîtrise de connaissances validées scientifiquement  et de modes de raisonnement propres aux sciences et, plus généralement assurer l’acquisition d’une culture scientifique assise sur les concepts fondamentaux de la biologie et de la géologie</a:t>
          </a:r>
        </a:p>
      </dgm:t>
    </dgm:pt>
    <dgm:pt modelId="{D5A1B615-51FB-4E5F-A9CD-5EDD639BE3A1}" type="parTrans" cxnId="{B6F56712-70CF-4F73-8317-7C8417B007CD}">
      <dgm:prSet/>
      <dgm:spPr/>
      <dgm:t>
        <a:bodyPr/>
        <a:lstStyle/>
        <a:p>
          <a:endParaRPr lang="fr-FR"/>
        </a:p>
      </dgm:t>
    </dgm:pt>
    <dgm:pt modelId="{E8DE7A4A-C1DE-4E58-8CEB-5002B8867F65}" type="sibTrans" cxnId="{B6F56712-70CF-4F73-8317-7C8417B007CD}">
      <dgm:prSet/>
      <dgm:spPr/>
      <dgm:t>
        <a:bodyPr/>
        <a:lstStyle/>
        <a:p>
          <a:endParaRPr lang="fr-FR"/>
        </a:p>
      </dgm:t>
    </dgm:pt>
    <dgm:pt modelId="{3B22B16E-4C86-4101-AD27-929637F9406F}">
      <dgm:prSet phldrT="[Texte]"/>
      <dgm:spPr/>
      <dgm:t>
        <a:bodyPr/>
        <a:lstStyle/>
        <a:p>
          <a:r>
            <a:rPr lang="fr-FR" dirty="0"/>
            <a:t>Et après ? Quelles orientations ?</a:t>
          </a:r>
        </a:p>
      </dgm:t>
    </dgm:pt>
    <dgm:pt modelId="{7AECA3E2-0890-4BE5-9D68-495E14993682}" type="parTrans" cxnId="{EF55153E-ED3D-4098-912F-5ED31011FA92}">
      <dgm:prSet/>
      <dgm:spPr/>
      <dgm:t>
        <a:bodyPr/>
        <a:lstStyle/>
        <a:p>
          <a:endParaRPr lang="fr-FR"/>
        </a:p>
      </dgm:t>
    </dgm:pt>
    <dgm:pt modelId="{FE929071-92AD-4F7E-A20A-EC02C565D543}" type="sibTrans" cxnId="{EF55153E-ED3D-4098-912F-5ED31011FA92}">
      <dgm:prSet/>
      <dgm:spPr/>
      <dgm:t>
        <a:bodyPr/>
        <a:lstStyle/>
        <a:p>
          <a:endParaRPr lang="fr-FR"/>
        </a:p>
      </dgm:t>
    </dgm:pt>
    <dgm:pt modelId="{95612D1C-1C80-4407-A6EB-A56890879A87}">
      <dgm:prSet/>
      <dgm:spPr>
        <a:solidFill>
          <a:srgbClr val="FFC000"/>
        </a:solidFill>
      </dgm:spPr>
      <dgm:t>
        <a:bodyPr/>
        <a:lstStyle/>
        <a:p>
          <a:r>
            <a:rPr lang="fr-FR" dirty="0"/>
            <a:t>Quel programme ?</a:t>
          </a:r>
        </a:p>
        <a:p>
          <a:r>
            <a:rPr lang="fr-FR" dirty="0"/>
            <a:t>3 Thèmes pluridisciplinaires</a:t>
          </a:r>
        </a:p>
      </dgm:t>
    </dgm:pt>
    <dgm:pt modelId="{6E23FB5F-FBDE-4728-AD92-3CB1CDE89633}" type="parTrans" cxnId="{2B693589-A2F5-453A-BBEE-6CC3C7FE571C}">
      <dgm:prSet/>
      <dgm:spPr/>
      <dgm:t>
        <a:bodyPr/>
        <a:lstStyle/>
        <a:p>
          <a:endParaRPr lang="fr-FR"/>
        </a:p>
      </dgm:t>
    </dgm:pt>
    <dgm:pt modelId="{7240B26C-F8F9-4AF0-96C5-7B6C3DD921A9}" type="sibTrans" cxnId="{2B693589-A2F5-453A-BBEE-6CC3C7FE571C}">
      <dgm:prSet/>
      <dgm:spPr/>
      <dgm:t>
        <a:bodyPr/>
        <a:lstStyle/>
        <a:p>
          <a:endParaRPr lang="fr-FR"/>
        </a:p>
      </dgm:t>
    </dgm:pt>
    <dgm:pt modelId="{295EF17B-52CE-4095-B04E-1BB42F7ED701}">
      <dgm:prSet custT="1"/>
      <dgm:spPr/>
      <dgm:t>
        <a:bodyPr/>
        <a:lstStyle/>
        <a:p>
          <a:r>
            <a:rPr lang="fr-FR" sz="1800" dirty="0"/>
            <a:t> </a:t>
          </a:r>
          <a:r>
            <a:rPr lang="fr-FR" sz="1800" b="1" u="sng" dirty="0"/>
            <a:t>La Terre, la vie et l’évolution du vivant  :</a:t>
          </a:r>
          <a:r>
            <a:rPr lang="fr-FR" sz="1800" dirty="0"/>
            <a:t>Transmission, variation et expression du patrimoine génétique  et La dynamique interne de la Terre</a:t>
          </a:r>
        </a:p>
      </dgm:t>
    </dgm:pt>
    <dgm:pt modelId="{051D0F75-64BA-4073-8BC6-8B9C8AE61782}" type="parTrans" cxnId="{408BDBF6-737E-4CB5-B597-A45035C48735}">
      <dgm:prSet/>
      <dgm:spPr/>
      <dgm:t>
        <a:bodyPr/>
        <a:lstStyle/>
        <a:p>
          <a:endParaRPr lang="fr-FR"/>
        </a:p>
      </dgm:t>
    </dgm:pt>
    <dgm:pt modelId="{1C1F3DA7-32F2-4C26-9E9D-EA0658102D63}" type="sibTrans" cxnId="{408BDBF6-737E-4CB5-B597-A45035C48735}">
      <dgm:prSet/>
      <dgm:spPr/>
      <dgm:t>
        <a:bodyPr/>
        <a:lstStyle/>
        <a:p>
          <a:endParaRPr lang="fr-FR"/>
        </a:p>
      </dgm:t>
    </dgm:pt>
    <dgm:pt modelId="{B0B17268-98AE-4E95-AEE5-1109ED4266AC}">
      <dgm:prSet phldrT="[Texte]"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1800" dirty="0"/>
            <a:t>Préparer les élèves qui choisiront une formation scientifique à une poursuite d’études dans l’enseignement supérieur et, au-delà, aux métiers auxquels elle condui</a:t>
          </a:r>
          <a:r>
            <a:rPr lang="fr-FR" sz="1000" dirty="0"/>
            <a:t>t</a:t>
          </a:r>
        </a:p>
        <a:p>
          <a:pPr marL="114300" lvl="1" indent="0" defTabSz="666750">
            <a:lnSpc>
              <a:spcPct val="90000"/>
            </a:lnSpc>
            <a:spcBef>
              <a:spcPct val="0"/>
            </a:spcBef>
            <a:spcAft>
              <a:spcPct val="15000"/>
            </a:spcAft>
          </a:pPr>
          <a:endParaRPr lang="fr-FR" sz="1000" dirty="0"/>
        </a:p>
      </dgm:t>
    </dgm:pt>
    <dgm:pt modelId="{C6EF7F90-9CBD-4BA2-A9CC-F3B4988A1BCA}" type="parTrans" cxnId="{45A816E7-3C3E-43C7-9664-3EBD1D0C89FA}">
      <dgm:prSet/>
      <dgm:spPr/>
      <dgm:t>
        <a:bodyPr/>
        <a:lstStyle/>
        <a:p>
          <a:endParaRPr lang="fr-FR"/>
        </a:p>
      </dgm:t>
    </dgm:pt>
    <dgm:pt modelId="{CC477B7F-7001-4398-8F00-A7C05E5471CB}" type="sibTrans" cxnId="{45A816E7-3C3E-43C7-9664-3EBD1D0C89FA}">
      <dgm:prSet/>
      <dgm:spPr/>
      <dgm:t>
        <a:bodyPr/>
        <a:lstStyle/>
        <a:p>
          <a:endParaRPr lang="fr-FR"/>
        </a:p>
      </dgm:t>
    </dgm:pt>
    <dgm:pt modelId="{51DD28E6-F1B4-4064-A8E6-C894A1B02913}">
      <dgm:prSet custT="1"/>
      <dgm:spPr/>
      <dgm:t>
        <a:bodyPr/>
        <a:lstStyle/>
        <a:p>
          <a:r>
            <a:rPr lang="fr-FR" sz="1800" b="1" u="sng" dirty="0"/>
            <a:t>Enjeux planétaires de la planète : </a:t>
          </a:r>
          <a:r>
            <a:rPr lang="fr-FR" sz="1800" dirty="0"/>
            <a:t>Ecosystèmes et services environnementaux</a:t>
          </a:r>
          <a:endParaRPr lang="fr-FR" sz="1800" b="1" u="sng" dirty="0"/>
        </a:p>
      </dgm:t>
    </dgm:pt>
    <dgm:pt modelId="{41B4FF12-A00F-4967-88AA-F488723D5C95}" type="parTrans" cxnId="{72E41F6A-5247-42F4-839A-87D0F72DC9EF}">
      <dgm:prSet/>
      <dgm:spPr/>
      <dgm:t>
        <a:bodyPr/>
        <a:lstStyle/>
        <a:p>
          <a:endParaRPr lang="fr-FR"/>
        </a:p>
      </dgm:t>
    </dgm:pt>
    <dgm:pt modelId="{686BB076-E261-4D61-B705-7F2852262E8C}" type="sibTrans" cxnId="{72E41F6A-5247-42F4-839A-87D0F72DC9EF}">
      <dgm:prSet/>
      <dgm:spPr/>
      <dgm:t>
        <a:bodyPr/>
        <a:lstStyle/>
        <a:p>
          <a:endParaRPr lang="fr-FR"/>
        </a:p>
      </dgm:t>
    </dgm:pt>
    <dgm:pt modelId="{9D059B37-A73C-4D33-B6BE-5D8EE7470EDB}">
      <dgm:prSet custT="1"/>
      <dgm:spPr/>
      <dgm:t>
        <a:bodyPr/>
        <a:lstStyle/>
        <a:p>
          <a:r>
            <a:rPr lang="fr-FR" sz="1800" b="1" u="sng" dirty="0"/>
            <a:t>Le corps humain et la santé : </a:t>
          </a:r>
          <a:r>
            <a:rPr lang="fr-FR" sz="1800" dirty="0"/>
            <a:t>Variation génétique et santé et le fonctionnement du système immunitaire humain</a:t>
          </a:r>
          <a:endParaRPr lang="fr-FR" sz="1800" b="1" u="sng" dirty="0"/>
        </a:p>
      </dgm:t>
    </dgm:pt>
    <dgm:pt modelId="{0548B9F6-F9DD-47E2-B9D8-55359F2BE34F}" type="parTrans" cxnId="{8C0ADED8-521F-4656-B532-234DCDD3E95A}">
      <dgm:prSet/>
      <dgm:spPr/>
      <dgm:t>
        <a:bodyPr/>
        <a:lstStyle/>
        <a:p>
          <a:endParaRPr lang="fr-FR"/>
        </a:p>
      </dgm:t>
    </dgm:pt>
    <dgm:pt modelId="{C62C54DA-A2B0-4AA0-B8DA-D913543CB4B3}" type="sibTrans" cxnId="{8C0ADED8-521F-4656-B532-234DCDD3E95A}">
      <dgm:prSet/>
      <dgm:spPr/>
      <dgm:t>
        <a:bodyPr/>
        <a:lstStyle/>
        <a:p>
          <a:endParaRPr lang="fr-FR"/>
        </a:p>
      </dgm:t>
    </dgm:pt>
    <dgm:pt modelId="{3B328017-BD37-4A19-AE9D-24E53AC35669}">
      <dgm:prSet phldrT="[Texte]"/>
      <dgm:spPr/>
      <dgm:t>
        <a:bodyPr/>
        <a:lstStyle/>
        <a:p>
          <a:endParaRPr lang="fr-FR" sz="1000" dirty="0"/>
        </a:p>
      </dgm:t>
    </dgm:pt>
    <dgm:pt modelId="{F93A7792-9A35-458E-A35F-B878695343B8}" type="parTrans" cxnId="{4731810A-E6BE-41DB-BC6D-C244664CE36E}">
      <dgm:prSet/>
      <dgm:spPr/>
      <dgm:t>
        <a:bodyPr/>
        <a:lstStyle/>
        <a:p>
          <a:endParaRPr lang="fr-FR"/>
        </a:p>
      </dgm:t>
    </dgm:pt>
    <dgm:pt modelId="{B0914103-F595-49ED-9CC1-3A07693A12EB}" type="sibTrans" cxnId="{4731810A-E6BE-41DB-BC6D-C244664CE36E}">
      <dgm:prSet/>
      <dgm:spPr/>
      <dgm:t>
        <a:bodyPr/>
        <a:lstStyle/>
        <a:p>
          <a:endParaRPr lang="fr-FR"/>
        </a:p>
      </dgm:t>
    </dgm:pt>
    <dgm:pt modelId="{A6FDF643-6BD8-4FF9-93D5-14C0BD621DE5}">
      <dgm:prSet phldrT="[Texte]" custT="1"/>
      <dgm:spPr/>
      <dgm:t>
        <a:bodyPr/>
        <a:lstStyle/>
        <a:p>
          <a:r>
            <a:rPr lang="fr-FR" sz="1400" dirty="0"/>
            <a:t>Participer à la formation de l’esprit critique et à l’éducation civique en appréhendant le monde actuel et son évolution dans une perspective scientifique</a:t>
          </a:r>
        </a:p>
      </dgm:t>
    </dgm:pt>
    <dgm:pt modelId="{F916389B-3C69-4765-8AB8-A76FFAB78B3F}" type="parTrans" cxnId="{84FB3C83-E549-4124-A43B-D87B6B040C84}">
      <dgm:prSet/>
      <dgm:spPr/>
      <dgm:t>
        <a:bodyPr/>
        <a:lstStyle/>
        <a:p>
          <a:endParaRPr lang="fr-FR"/>
        </a:p>
      </dgm:t>
    </dgm:pt>
    <dgm:pt modelId="{0E528D71-6B16-4AB6-BCB3-C9C0E347D22C}" type="sibTrans" cxnId="{84FB3C83-E549-4124-A43B-D87B6B040C84}">
      <dgm:prSet/>
      <dgm:spPr/>
      <dgm:t>
        <a:bodyPr/>
        <a:lstStyle/>
        <a:p>
          <a:endParaRPr lang="fr-FR"/>
        </a:p>
      </dgm:t>
    </dgm:pt>
    <dgm:pt modelId="{53774D7A-BCC7-436E-B067-7660A4D318B4}" type="pres">
      <dgm:prSet presAssocID="{00DF0DDA-6C25-45B2-8C1D-3778AF005115}" presName="linearFlow" presStyleCnt="0">
        <dgm:presLayoutVars>
          <dgm:dir/>
          <dgm:animLvl val="lvl"/>
          <dgm:resizeHandles val="exact"/>
        </dgm:presLayoutVars>
      </dgm:prSet>
      <dgm:spPr/>
      <dgm:t>
        <a:bodyPr/>
        <a:lstStyle/>
        <a:p>
          <a:endParaRPr lang="fr-FR"/>
        </a:p>
      </dgm:t>
    </dgm:pt>
    <dgm:pt modelId="{4C7BCB9A-197B-46CD-BDAF-EE6A4D06506A}" type="pres">
      <dgm:prSet presAssocID="{C31D3902-E7D6-4B17-90E2-0D127D151447}" presName="composite" presStyleCnt="0"/>
      <dgm:spPr/>
    </dgm:pt>
    <dgm:pt modelId="{FEB78D16-8E4C-4563-8809-8BF82617E4E8}" type="pres">
      <dgm:prSet presAssocID="{C31D3902-E7D6-4B17-90E2-0D127D151447}" presName="parentText" presStyleLbl="alignNode1" presStyleIdx="0" presStyleCnt="4">
        <dgm:presLayoutVars>
          <dgm:chMax val="1"/>
          <dgm:bulletEnabled val="1"/>
        </dgm:presLayoutVars>
      </dgm:prSet>
      <dgm:spPr/>
      <dgm:t>
        <a:bodyPr/>
        <a:lstStyle/>
        <a:p>
          <a:endParaRPr lang="fr-FR"/>
        </a:p>
      </dgm:t>
    </dgm:pt>
    <dgm:pt modelId="{A5287E90-B8D8-450D-B140-EE8DC5BDD0BB}" type="pres">
      <dgm:prSet presAssocID="{C31D3902-E7D6-4B17-90E2-0D127D151447}" presName="descendantText" presStyleLbl="alignAcc1" presStyleIdx="0" presStyleCnt="4" custScaleX="98813" custLinFactNeighborX="-746" custLinFactNeighborY="1874">
        <dgm:presLayoutVars>
          <dgm:bulletEnabled val="1"/>
        </dgm:presLayoutVars>
      </dgm:prSet>
      <dgm:spPr/>
      <dgm:t>
        <a:bodyPr/>
        <a:lstStyle/>
        <a:p>
          <a:endParaRPr lang="fr-FR"/>
        </a:p>
      </dgm:t>
    </dgm:pt>
    <dgm:pt modelId="{CF70ADF8-9104-4584-8E50-051A627FD8AB}" type="pres">
      <dgm:prSet presAssocID="{DFAC5D07-DF5B-4B9A-B5FB-AB561D428BFF}" presName="sp" presStyleCnt="0"/>
      <dgm:spPr/>
    </dgm:pt>
    <dgm:pt modelId="{21C0B4F1-9CD8-46E2-95A1-13FBB0782B02}" type="pres">
      <dgm:prSet presAssocID="{4A5B2684-EE95-408C-94AF-9F17016BF597}" presName="composite" presStyleCnt="0"/>
      <dgm:spPr/>
    </dgm:pt>
    <dgm:pt modelId="{3D0817AE-1C42-4DF0-854E-7B2582E50AEC}" type="pres">
      <dgm:prSet presAssocID="{4A5B2684-EE95-408C-94AF-9F17016BF597}" presName="parentText" presStyleLbl="alignNode1" presStyleIdx="1" presStyleCnt="4">
        <dgm:presLayoutVars>
          <dgm:chMax val="1"/>
          <dgm:bulletEnabled val="1"/>
        </dgm:presLayoutVars>
      </dgm:prSet>
      <dgm:spPr/>
      <dgm:t>
        <a:bodyPr/>
        <a:lstStyle/>
        <a:p>
          <a:endParaRPr lang="fr-FR"/>
        </a:p>
      </dgm:t>
    </dgm:pt>
    <dgm:pt modelId="{1F8B83B7-19A5-4C69-8CF5-76F345ADB85C}" type="pres">
      <dgm:prSet presAssocID="{4A5B2684-EE95-408C-94AF-9F17016BF597}" presName="descendantText" presStyleLbl="alignAcc1" presStyleIdx="1" presStyleCnt="4" custScaleX="97149" custLinFactNeighborX="-1340" custLinFactNeighborY="-2180">
        <dgm:presLayoutVars>
          <dgm:bulletEnabled val="1"/>
        </dgm:presLayoutVars>
      </dgm:prSet>
      <dgm:spPr/>
      <dgm:t>
        <a:bodyPr/>
        <a:lstStyle/>
        <a:p>
          <a:endParaRPr lang="fr-FR"/>
        </a:p>
      </dgm:t>
    </dgm:pt>
    <dgm:pt modelId="{BECD1CE9-E7A7-4684-B1C3-11193831A6FC}" type="pres">
      <dgm:prSet presAssocID="{8146364F-79F9-4C59-9D6C-13751F967226}" presName="sp" presStyleCnt="0"/>
      <dgm:spPr/>
    </dgm:pt>
    <dgm:pt modelId="{2245379A-0395-447E-84CA-5DCC9B72CFFA}" type="pres">
      <dgm:prSet presAssocID="{95612D1C-1C80-4407-A6EB-A56890879A87}" presName="composite" presStyleCnt="0"/>
      <dgm:spPr/>
    </dgm:pt>
    <dgm:pt modelId="{ABAC3326-E428-40AA-8B61-4124F806F61F}" type="pres">
      <dgm:prSet presAssocID="{95612D1C-1C80-4407-A6EB-A56890879A87}" presName="parentText" presStyleLbl="alignNode1" presStyleIdx="2" presStyleCnt="4">
        <dgm:presLayoutVars>
          <dgm:chMax val="1"/>
          <dgm:bulletEnabled val="1"/>
        </dgm:presLayoutVars>
      </dgm:prSet>
      <dgm:spPr/>
      <dgm:t>
        <a:bodyPr/>
        <a:lstStyle/>
        <a:p>
          <a:endParaRPr lang="fr-FR"/>
        </a:p>
      </dgm:t>
    </dgm:pt>
    <dgm:pt modelId="{D51C28B8-9677-42C4-ACCA-FC7EDF227D3A}" type="pres">
      <dgm:prSet presAssocID="{95612D1C-1C80-4407-A6EB-A56890879A87}" presName="descendantText" presStyleLbl="alignAcc1" presStyleIdx="2" presStyleCnt="4" custLinFactNeighborX="1340">
        <dgm:presLayoutVars>
          <dgm:bulletEnabled val="1"/>
        </dgm:presLayoutVars>
      </dgm:prSet>
      <dgm:spPr/>
      <dgm:t>
        <a:bodyPr/>
        <a:lstStyle/>
        <a:p>
          <a:endParaRPr lang="fr-FR"/>
        </a:p>
      </dgm:t>
    </dgm:pt>
    <dgm:pt modelId="{49E413C9-669D-4B35-87AB-85C0289DDCCC}" type="pres">
      <dgm:prSet presAssocID="{7240B26C-F8F9-4AF0-96C5-7B6C3DD921A9}" presName="sp" presStyleCnt="0"/>
      <dgm:spPr/>
    </dgm:pt>
    <dgm:pt modelId="{B488E3F3-D849-4D5A-A529-9EE9A632034F}" type="pres">
      <dgm:prSet presAssocID="{3B22B16E-4C86-4101-AD27-929637F9406F}" presName="composite" presStyleCnt="0"/>
      <dgm:spPr/>
    </dgm:pt>
    <dgm:pt modelId="{735385F6-1678-4923-87CE-82BD918F872F}" type="pres">
      <dgm:prSet presAssocID="{3B22B16E-4C86-4101-AD27-929637F9406F}" presName="parentText" presStyleLbl="alignNode1" presStyleIdx="3" presStyleCnt="4">
        <dgm:presLayoutVars>
          <dgm:chMax val="1"/>
          <dgm:bulletEnabled val="1"/>
        </dgm:presLayoutVars>
      </dgm:prSet>
      <dgm:spPr/>
      <dgm:t>
        <a:bodyPr/>
        <a:lstStyle/>
        <a:p>
          <a:endParaRPr lang="fr-FR"/>
        </a:p>
      </dgm:t>
    </dgm:pt>
    <dgm:pt modelId="{99B818D5-680A-40DB-9929-65D1BFF86E67}" type="pres">
      <dgm:prSet presAssocID="{3B22B16E-4C86-4101-AD27-929637F9406F}" presName="descendantText" presStyleLbl="alignAcc1" presStyleIdx="3" presStyleCnt="4">
        <dgm:presLayoutVars>
          <dgm:bulletEnabled val="1"/>
        </dgm:presLayoutVars>
      </dgm:prSet>
      <dgm:spPr/>
      <dgm:t>
        <a:bodyPr/>
        <a:lstStyle/>
        <a:p>
          <a:endParaRPr lang="fr-FR"/>
        </a:p>
      </dgm:t>
    </dgm:pt>
  </dgm:ptLst>
  <dgm:cxnLst>
    <dgm:cxn modelId="{11140799-BD05-4BEC-99F1-53ED60A5C9A7}" type="presOf" srcId="{8924EA75-7E57-46BE-A232-4E53F69C740D}" destId="{1F8B83B7-19A5-4C69-8CF5-76F345ADB85C}" srcOrd="0" destOrd="0" presId="urn:microsoft.com/office/officeart/2005/8/layout/chevron2"/>
    <dgm:cxn modelId="{8C0ADED8-521F-4656-B532-234DCDD3E95A}" srcId="{95612D1C-1C80-4407-A6EB-A56890879A87}" destId="{9D059B37-A73C-4D33-B6BE-5D8EE7470EDB}" srcOrd="2" destOrd="0" parTransId="{0548B9F6-F9DD-47E2-B9D8-55359F2BE34F}" sibTransId="{C62C54DA-A2B0-4AA0-B8DA-D913543CB4B3}"/>
    <dgm:cxn modelId="{C5ED1198-02D1-4F31-A898-1047D150284B}" srcId="{00DF0DDA-6C25-45B2-8C1D-3778AF005115}" destId="{C31D3902-E7D6-4B17-90E2-0D127D151447}" srcOrd="0" destOrd="0" parTransId="{61497EEF-02D2-4CFF-AD74-C7B21547F30B}" sibTransId="{DFAC5D07-DF5B-4B9A-B5FB-AB561D428BFF}"/>
    <dgm:cxn modelId="{FA81EAD3-7437-440D-AA93-005DE6641364}" type="presOf" srcId="{E8F2B471-A70A-41FB-95C3-FD7AD39E96A2}" destId="{A5287E90-B8D8-450D-B140-EE8DC5BDD0BB}" srcOrd="0" destOrd="0" presId="urn:microsoft.com/office/officeart/2005/8/layout/chevron2"/>
    <dgm:cxn modelId="{8D9FF714-C677-4E77-B3AE-20F198E6EA27}" srcId="{00DF0DDA-6C25-45B2-8C1D-3778AF005115}" destId="{4A5B2684-EE95-408C-94AF-9F17016BF597}" srcOrd="1" destOrd="0" parTransId="{891AD472-2C06-40D5-92DD-6E2B41E4DA46}" sibTransId="{8146364F-79F9-4C59-9D6C-13751F967226}"/>
    <dgm:cxn modelId="{883C6598-B8EC-4F59-9FEF-65F7BCDBA9C6}" type="presOf" srcId="{3B328017-BD37-4A19-AE9D-24E53AC35669}" destId="{1F8B83B7-19A5-4C69-8CF5-76F345ADB85C}" srcOrd="0" destOrd="2" presId="urn:microsoft.com/office/officeart/2005/8/layout/chevron2"/>
    <dgm:cxn modelId="{B6F56712-70CF-4F73-8317-7C8417B007CD}" srcId="{4A5B2684-EE95-408C-94AF-9F17016BF597}" destId="{8924EA75-7E57-46BE-A232-4E53F69C740D}" srcOrd="0" destOrd="0" parTransId="{D5A1B615-51FB-4E5F-A9CD-5EDD639BE3A1}" sibTransId="{E8DE7A4A-C1DE-4E58-8CEB-5002B8867F65}"/>
    <dgm:cxn modelId="{FF60F3BC-E391-4BC8-88AC-69AFDF57AD26}" type="presOf" srcId="{95612D1C-1C80-4407-A6EB-A56890879A87}" destId="{ABAC3326-E428-40AA-8B61-4124F806F61F}" srcOrd="0" destOrd="0" presId="urn:microsoft.com/office/officeart/2005/8/layout/chevron2"/>
    <dgm:cxn modelId="{D69909EB-5BAA-477C-B326-B7BBA61BA403}" type="presOf" srcId="{00DF0DDA-6C25-45B2-8C1D-3778AF005115}" destId="{53774D7A-BCC7-436E-B067-7660A4D318B4}" srcOrd="0" destOrd="0" presId="urn:microsoft.com/office/officeart/2005/8/layout/chevron2"/>
    <dgm:cxn modelId="{53411DAA-67AF-4C29-8B77-15310B192D77}" srcId="{C31D3902-E7D6-4B17-90E2-0D127D151447}" destId="{E8F2B471-A70A-41FB-95C3-FD7AD39E96A2}" srcOrd="0" destOrd="0" parTransId="{17CC0971-988B-4CE3-8C7B-C0C0C7098775}" sibTransId="{AA5F335D-D2FA-4E0A-8BB0-61C28EB501B6}"/>
    <dgm:cxn modelId="{72E41F6A-5247-42F4-839A-87D0F72DC9EF}" srcId="{95612D1C-1C80-4407-A6EB-A56890879A87}" destId="{51DD28E6-F1B4-4064-A8E6-C894A1B02913}" srcOrd="1" destOrd="0" parTransId="{41B4FF12-A00F-4967-88AA-F488723D5C95}" sibTransId="{686BB076-E261-4D61-B705-7F2852262E8C}"/>
    <dgm:cxn modelId="{4731810A-E6BE-41DB-BC6D-C244664CE36E}" srcId="{4A5B2684-EE95-408C-94AF-9F17016BF597}" destId="{3B328017-BD37-4A19-AE9D-24E53AC35669}" srcOrd="2" destOrd="0" parTransId="{F93A7792-9A35-458E-A35F-B878695343B8}" sibTransId="{B0914103-F595-49ED-9CC1-3A07693A12EB}"/>
    <dgm:cxn modelId="{C8614E51-DEF9-4435-8ECA-F1BB72278B32}" type="presOf" srcId="{A6FDF643-6BD8-4FF9-93D5-14C0BD621DE5}" destId="{1F8B83B7-19A5-4C69-8CF5-76F345ADB85C}" srcOrd="0" destOrd="1" presId="urn:microsoft.com/office/officeart/2005/8/layout/chevron2"/>
    <dgm:cxn modelId="{408BDBF6-737E-4CB5-B597-A45035C48735}" srcId="{95612D1C-1C80-4407-A6EB-A56890879A87}" destId="{295EF17B-52CE-4095-B04E-1BB42F7ED701}" srcOrd="0" destOrd="0" parTransId="{051D0F75-64BA-4073-8BC6-8B9C8AE61782}" sibTransId="{1C1F3DA7-32F2-4C26-9E9D-EA0658102D63}"/>
    <dgm:cxn modelId="{5FC78245-5979-44B7-B784-DAB27FDD4D50}" type="presOf" srcId="{B0B17268-98AE-4E95-AEE5-1109ED4266AC}" destId="{99B818D5-680A-40DB-9929-65D1BFF86E67}" srcOrd="0" destOrd="0" presId="urn:microsoft.com/office/officeart/2005/8/layout/chevron2"/>
    <dgm:cxn modelId="{84FB3C83-E549-4124-A43B-D87B6B040C84}" srcId="{4A5B2684-EE95-408C-94AF-9F17016BF597}" destId="{A6FDF643-6BD8-4FF9-93D5-14C0BD621DE5}" srcOrd="1" destOrd="0" parTransId="{F916389B-3C69-4765-8AB8-A76FFAB78B3F}" sibTransId="{0E528D71-6B16-4AB6-BCB3-C9C0E347D22C}"/>
    <dgm:cxn modelId="{2B693589-A2F5-453A-BBEE-6CC3C7FE571C}" srcId="{00DF0DDA-6C25-45B2-8C1D-3778AF005115}" destId="{95612D1C-1C80-4407-A6EB-A56890879A87}" srcOrd="2" destOrd="0" parTransId="{6E23FB5F-FBDE-4728-AD92-3CB1CDE89633}" sibTransId="{7240B26C-F8F9-4AF0-96C5-7B6C3DD921A9}"/>
    <dgm:cxn modelId="{45A816E7-3C3E-43C7-9664-3EBD1D0C89FA}" srcId="{3B22B16E-4C86-4101-AD27-929637F9406F}" destId="{B0B17268-98AE-4E95-AEE5-1109ED4266AC}" srcOrd="0" destOrd="0" parTransId="{C6EF7F90-9CBD-4BA2-A9CC-F3B4988A1BCA}" sibTransId="{CC477B7F-7001-4398-8F00-A7C05E5471CB}"/>
    <dgm:cxn modelId="{03D05163-9967-4D4C-93B8-F32FAC8EF6D9}" type="presOf" srcId="{4A5B2684-EE95-408C-94AF-9F17016BF597}" destId="{3D0817AE-1C42-4DF0-854E-7B2582E50AEC}" srcOrd="0" destOrd="0" presId="urn:microsoft.com/office/officeart/2005/8/layout/chevron2"/>
    <dgm:cxn modelId="{0E3EC702-B6EF-444E-A4F4-BD0C0470A337}" type="presOf" srcId="{295EF17B-52CE-4095-B04E-1BB42F7ED701}" destId="{D51C28B8-9677-42C4-ACCA-FC7EDF227D3A}" srcOrd="0" destOrd="0" presId="urn:microsoft.com/office/officeart/2005/8/layout/chevron2"/>
    <dgm:cxn modelId="{51F6E199-5D09-44F8-A994-613FA45E49E2}" type="presOf" srcId="{3B22B16E-4C86-4101-AD27-929637F9406F}" destId="{735385F6-1678-4923-87CE-82BD918F872F}" srcOrd="0" destOrd="0" presId="urn:microsoft.com/office/officeart/2005/8/layout/chevron2"/>
    <dgm:cxn modelId="{EF55153E-ED3D-4098-912F-5ED31011FA92}" srcId="{00DF0DDA-6C25-45B2-8C1D-3778AF005115}" destId="{3B22B16E-4C86-4101-AD27-929637F9406F}" srcOrd="3" destOrd="0" parTransId="{7AECA3E2-0890-4BE5-9D68-495E14993682}" sibTransId="{FE929071-92AD-4F7E-A20A-EC02C565D543}"/>
    <dgm:cxn modelId="{BD85DB4C-AEF8-437B-9AFB-FAB12DB8DD0C}" type="presOf" srcId="{C31D3902-E7D6-4B17-90E2-0D127D151447}" destId="{FEB78D16-8E4C-4563-8809-8BF82617E4E8}" srcOrd="0" destOrd="0" presId="urn:microsoft.com/office/officeart/2005/8/layout/chevron2"/>
    <dgm:cxn modelId="{42B56023-5FDF-4C8E-8878-3D3C5CD52B2F}" type="presOf" srcId="{51DD28E6-F1B4-4064-A8E6-C894A1B02913}" destId="{D51C28B8-9677-42C4-ACCA-FC7EDF227D3A}" srcOrd="0" destOrd="1" presId="urn:microsoft.com/office/officeart/2005/8/layout/chevron2"/>
    <dgm:cxn modelId="{2FE1224C-C5B9-4169-B4E3-52F8391B98E0}" type="presOf" srcId="{9D059B37-A73C-4D33-B6BE-5D8EE7470EDB}" destId="{D51C28B8-9677-42C4-ACCA-FC7EDF227D3A}" srcOrd="0" destOrd="2" presId="urn:microsoft.com/office/officeart/2005/8/layout/chevron2"/>
    <dgm:cxn modelId="{196920EF-9E52-4371-B6E2-25BE0DD3E43B}" type="presParOf" srcId="{53774D7A-BCC7-436E-B067-7660A4D318B4}" destId="{4C7BCB9A-197B-46CD-BDAF-EE6A4D06506A}" srcOrd="0" destOrd="0" presId="urn:microsoft.com/office/officeart/2005/8/layout/chevron2"/>
    <dgm:cxn modelId="{0FF5F57D-C24E-42AE-9CA8-B3269AD17ECF}" type="presParOf" srcId="{4C7BCB9A-197B-46CD-BDAF-EE6A4D06506A}" destId="{FEB78D16-8E4C-4563-8809-8BF82617E4E8}" srcOrd="0" destOrd="0" presId="urn:microsoft.com/office/officeart/2005/8/layout/chevron2"/>
    <dgm:cxn modelId="{A1123AE7-00EB-4D48-B261-3AC841E07BFB}" type="presParOf" srcId="{4C7BCB9A-197B-46CD-BDAF-EE6A4D06506A}" destId="{A5287E90-B8D8-450D-B140-EE8DC5BDD0BB}" srcOrd="1" destOrd="0" presId="urn:microsoft.com/office/officeart/2005/8/layout/chevron2"/>
    <dgm:cxn modelId="{881AA259-D26A-4081-8783-D3E51AC875EE}" type="presParOf" srcId="{53774D7A-BCC7-436E-B067-7660A4D318B4}" destId="{CF70ADF8-9104-4584-8E50-051A627FD8AB}" srcOrd="1" destOrd="0" presId="urn:microsoft.com/office/officeart/2005/8/layout/chevron2"/>
    <dgm:cxn modelId="{9D4249FC-0F4C-4C65-ADA6-F175022F2A36}" type="presParOf" srcId="{53774D7A-BCC7-436E-B067-7660A4D318B4}" destId="{21C0B4F1-9CD8-46E2-95A1-13FBB0782B02}" srcOrd="2" destOrd="0" presId="urn:microsoft.com/office/officeart/2005/8/layout/chevron2"/>
    <dgm:cxn modelId="{B02AFCAC-2691-4D2C-BDDB-379B47FFEB3E}" type="presParOf" srcId="{21C0B4F1-9CD8-46E2-95A1-13FBB0782B02}" destId="{3D0817AE-1C42-4DF0-854E-7B2582E50AEC}" srcOrd="0" destOrd="0" presId="urn:microsoft.com/office/officeart/2005/8/layout/chevron2"/>
    <dgm:cxn modelId="{2E894E3B-F5C2-49FD-AC78-37A84941A37F}" type="presParOf" srcId="{21C0B4F1-9CD8-46E2-95A1-13FBB0782B02}" destId="{1F8B83B7-19A5-4C69-8CF5-76F345ADB85C}" srcOrd="1" destOrd="0" presId="urn:microsoft.com/office/officeart/2005/8/layout/chevron2"/>
    <dgm:cxn modelId="{B3A79E26-8200-4C62-9CAF-741E6D2E8AA7}" type="presParOf" srcId="{53774D7A-BCC7-436E-B067-7660A4D318B4}" destId="{BECD1CE9-E7A7-4684-B1C3-11193831A6FC}" srcOrd="3" destOrd="0" presId="urn:microsoft.com/office/officeart/2005/8/layout/chevron2"/>
    <dgm:cxn modelId="{4AD71B1A-BDA7-49EE-B89C-92D53914E1FB}" type="presParOf" srcId="{53774D7A-BCC7-436E-B067-7660A4D318B4}" destId="{2245379A-0395-447E-84CA-5DCC9B72CFFA}" srcOrd="4" destOrd="0" presId="urn:microsoft.com/office/officeart/2005/8/layout/chevron2"/>
    <dgm:cxn modelId="{07336CA5-F115-41F4-B19F-47099E2ADD78}" type="presParOf" srcId="{2245379A-0395-447E-84CA-5DCC9B72CFFA}" destId="{ABAC3326-E428-40AA-8B61-4124F806F61F}" srcOrd="0" destOrd="0" presId="urn:microsoft.com/office/officeart/2005/8/layout/chevron2"/>
    <dgm:cxn modelId="{C47B8978-7577-4683-AEFD-830B53A2D3A9}" type="presParOf" srcId="{2245379A-0395-447E-84CA-5DCC9B72CFFA}" destId="{D51C28B8-9677-42C4-ACCA-FC7EDF227D3A}" srcOrd="1" destOrd="0" presId="urn:microsoft.com/office/officeart/2005/8/layout/chevron2"/>
    <dgm:cxn modelId="{64B05520-ED1D-4003-AD34-CD6FF8238432}" type="presParOf" srcId="{53774D7A-BCC7-436E-B067-7660A4D318B4}" destId="{49E413C9-669D-4B35-87AB-85C0289DDCCC}" srcOrd="5" destOrd="0" presId="urn:microsoft.com/office/officeart/2005/8/layout/chevron2"/>
    <dgm:cxn modelId="{5913657F-5A48-4FC9-A9A4-A2A7C20C9F61}" type="presParOf" srcId="{53774D7A-BCC7-436E-B067-7660A4D318B4}" destId="{B488E3F3-D849-4D5A-A529-9EE9A632034F}" srcOrd="6" destOrd="0" presId="urn:microsoft.com/office/officeart/2005/8/layout/chevron2"/>
    <dgm:cxn modelId="{9E275AF4-A4CA-4661-83AB-45953F4B9175}" type="presParOf" srcId="{B488E3F3-D849-4D5A-A529-9EE9A632034F}" destId="{735385F6-1678-4923-87CE-82BD918F872F}" srcOrd="0" destOrd="0" presId="urn:microsoft.com/office/officeart/2005/8/layout/chevron2"/>
    <dgm:cxn modelId="{82AA45FA-B44A-4072-8933-5E69B82AF518}" type="presParOf" srcId="{B488E3F3-D849-4D5A-A529-9EE9A632034F}" destId="{99B818D5-680A-40DB-9929-65D1BFF86E6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5290" cy="49657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63032" y="0"/>
            <a:ext cx="2955290" cy="496570"/>
          </a:xfrm>
          <a:prstGeom prst="rect">
            <a:avLst/>
          </a:prstGeom>
        </p:spPr>
        <p:txBody>
          <a:bodyPr vert="horz" lIns="91440" tIns="45720" rIns="91440" bIns="45720" rtlCol="0"/>
          <a:lstStyle>
            <a:lvl1pPr algn="r">
              <a:defRPr sz="1200"/>
            </a:lvl1pPr>
          </a:lstStyle>
          <a:p>
            <a:fld id="{7B4FAF4F-45DE-4101-91A7-CF1D295A48B6}" type="datetimeFigureOut">
              <a:rPr lang="fr-FR" smtClean="0"/>
              <a:t>25/01/2021</a:t>
            </a:fld>
            <a:endParaRPr lang="fr-FR"/>
          </a:p>
        </p:txBody>
      </p:sp>
      <p:sp>
        <p:nvSpPr>
          <p:cNvPr id="4" name="Espace réservé de l'image des diapositives 3"/>
          <p:cNvSpPr>
            <a:spLocks noGrp="1" noRot="1" noChangeAspect="1"/>
          </p:cNvSpPr>
          <p:nvPr>
            <p:ph type="sldImg" idx="2"/>
          </p:nvPr>
        </p:nvSpPr>
        <p:spPr>
          <a:xfrm>
            <a:off x="100013" y="744538"/>
            <a:ext cx="6619875"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1990" y="4717415"/>
            <a:ext cx="5455920" cy="446913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3106"/>
            <a:ext cx="2955290" cy="49657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63032" y="9433106"/>
            <a:ext cx="2955290" cy="496570"/>
          </a:xfrm>
          <a:prstGeom prst="rect">
            <a:avLst/>
          </a:prstGeom>
        </p:spPr>
        <p:txBody>
          <a:bodyPr vert="horz" lIns="91440" tIns="45720" rIns="91440" bIns="45720" rtlCol="0" anchor="b"/>
          <a:lstStyle>
            <a:lvl1pPr algn="r">
              <a:defRPr sz="1200"/>
            </a:lvl1pPr>
          </a:lstStyle>
          <a:p>
            <a:fld id="{3B31AB45-CE80-40DE-B4E3-E3CBCE573517}" type="slidenum">
              <a:rPr lang="fr-FR" smtClean="0"/>
              <a:t>‹N°›</a:t>
            </a:fld>
            <a:endParaRPr lang="fr-FR"/>
          </a:p>
        </p:txBody>
      </p:sp>
    </p:spTree>
    <p:extLst>
      <p:ext uri="{BB962C8B-B14F-4D97-AF65-F5344CB8AC3E}">
        <p14:creationId xmlns:p14="http://schemas.microsoft.com/office/powerpoint/2010/main" val="743435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ea typeface="Microsoft YaHei" charset="-122"/>
              </a:defRPr>
            </a:lvl1pPr>
            <a:lvl2pPr eaLnBrk="0" hangingPunct="0">
              <a:tabLst>
                <a:tab pos="723900" algn="l"/>
                <a:tab pos="1447800" algn="l"/>
                <a:tab pos="2171700" algn="l"/>
                <a:tab pos="2895600" algn="l"/>
              </a:tabLst>
              <a:defRPr>
                <a:solidFill>
                  <a:schemeClr val="bg1"/>
                </a:solidFill>
                <a:latin typeface="Arial" charset="0"/>
                <a:ea typeface="Microsoft YaHei" charset="-122"/>
              </a:defRPr>
            </a:lvl2pPr>
            <a:lvl3pPr eaLnBrk="0" hangingPunct="0">
              <a:tabLst>
                <a:tab pos="723900" algn="l"/>
                <a:tab pos="1447800" algn="l"/>
                <a:tab pos="2171700" algn="l"/>
                <a:tab pos="2895600" algn="l"/>
              </a:tabLst>
              <a:defRPr>
                <a:solidFill>
                  <a:schemeClr val="bg1"/>
                </a:solidFill>
                <a:latin typeface="Arial" charset="0"/>
                <a:ea typeface="Microsoft YaHei" charset="-122"/>
              </a:defRPr>
            </a:lvl3pPr>
            <a:lvl4pPr eaLnBrk="0" hangingPunct="0">
              <a:tabLst>
                <a:tab pos="723900" algn="l"/>
                <a:tab pos="1447800" algn="l"/>
                <a:tab pos="2171700" algn="l"/>
                <a:tab pos="2895600" algn="l"/>
              </a:tabLst>
              <a:defRPr>
                <a:solidFill>
                  <a:schemeClr val="bg1"/>
                </a:solidFill>
                <a:latin typeface="Arial" charset="0"/>
                <a:ea typeface="Microsoft YaHei" charset="-122"/>
              </a:defRPr>
            </a:lvl4pPr>
            <a:lvl5pPr eaLnBrk="0" hangingPunct="0">
              <a:tabLst>
                <a:tab pos="723900" algn="l"/>
                <a:tab pos="1447800" algn="l"/>
                <a:tab pos="2171700" algn="l"/>
                <a:tab pos="2895600" algn="l"/>
              </a:tabLst>
              <a:defRPr>
                <a:solidFill>
                  <a:schemeClr val="bg1"/>
                </a:solidFill>
                <a:latin typeface="Arial" charset="0"/>
                <a:ea typeface="Microsoft YaHei" charset="-122"/>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Microsoft YaHei" charset="-122"/>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Microsoft YaHei" charset="-122"/>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Microsoft YaHei" charset="-122"/>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Microsoft YaHei" charset="-122"/>
              </a:defRPr>
            </a:lvl9pPr>
          </a:lstStyle>
          <a:p>
            <a:pPr eaLnBrk="1" hangingPunct="1"/>
            <a:fld id="{697E7AC5-6A31-4958-A483-E09F8B6A19B3}" type="slidenum">
              <a:rPr lang="fr-FR" altLang="fr-FR" smtClean="0">
                <a:solidFill>
                  <a:srgbClr val="000000"/>
                </a:solidFill>
                <a:latin typeface="Times New Roman" pitchFamily="16" charset="0"/>
              </a:rPr>
              <a:pPr eaLnBrk="1" hangingPunct="1"/>
              <a:t>2</a:t>
            </a:fld>
            <a:endParaRPr lang="fr-FR" altLang="fr-FR" smtClean="0">
              <a:solidFill>
                <a:srgbClr val="000000"/>
              </a:solidFill>
              <a:latin typeface="Times New Roman" pitchFamily="16" charset="0"/>
            </a:endParaRPr>
          </a:p>
        </p:txBody>
      </p:sp>
      <p:sp>
        <p:nvSpPr>
          <p:cNvPr id="93187" name="Rectangle 1"/>
          <p:cNvSpPr>
            <a:spLocks noGrp="1" noRot="1" noChangeAspect="1" noChangeArrowheads="1" noTextEdit="1"/>
          </p:cNvSpPr>
          <p:nvPr>
            <p:ph type="sldImg"/>
          </p:nvPr>
        </p:nvSpPr>
        <p:spPr>
          <a:xfrm>
            <a:off x="107950" y="746125"/>
            <a:ext cx="6616700" cy="3722688"/>
          </a:xfrm>
          <a:solidFill>
            <a:srgbClr val="FFFFFF"/>
          </a:solidFill>
          <a:ln/>
        </p:spPr>
      </p:sp>
      <p:sp>
        <p:nvSpPr>
          <p:cNvPr id="93188" name="Rectangle 2"/>
          <p:cNvSpPr>
            <a:spLocks noGrp="1" noChangeArrowheads="1"/>
          </p:cNvSpPr>
          <p:nvPr>
            <p:ph type="body" idx="1"/>
          </p:nvPr>
        </p:nvSpPr>
        <p:spPr>
          <a:xfrm>
            <a:off x="910899" y="4717415"/>
            <a:ext cx="4998103" cy="44691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p>
        </p:txBody>
      </p:sp>
    </p:spTree>
    <p:extLst>
      <p:ext uri="{BB962C8B-B14F-4D97-AF65-F5344CB8AC3E}">
        <p14:creationId xmlns:p14="http://schemas.microsoft.com/office/powerpoint/2010/main" val="2792800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9506" name="Rectangle 10"/>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ea typeface="Microsoft YaHei" charset="-122"/>
              </a:defRPr>
            </a:lvl1pPr>
            <a:lvl2pPr eaLnBrk="0" hangingPunct="0">
              <a:tabLst>
                <a:tab pos="723900" algn="l"/>
                <a:tab pos="1447800" algn="l"/>
                <a:tab pos="2171700" algn="l"/>
                <a:tab pos="2895600" algn="l"/>
              </a:tabLst>
              <a:defRPr>
                <a:solidFill>
                  <a:schemeClr val="bg1"/>
                </a:solidFill>
                <a:latin typeface="Arial" charset="0"/>
                <a:ea typeface="Microsoft YaHei" charset="-122"/>
              </a:defRPr>
            </a:lvl2pPr>
            <a:lvl3pPr eaLnBrk="0" hangingPunct="0">
              <a:tabLst>
                <a:tab pos="723900" algn="l"/>
                <a:tab pos="1447800" algn="l"/>
                <a:tab pos="2171700" algn="l"/>
                <a:tab pos="2895600" algn="l"/>
              </a:tabLst>
              <a:defRPr>
                <a:solidFill>
                  <a:schemeClr val="bg1"/>
                </a:solidFill>
                <a:latin typeface="Arial" charset="0"/>
                <a:ea typeface="Microsoft YaHei" charset="-122"/>
              </a:defRPr>
            </a:lvl3pPr>
            <a:lvl4pPr eaLnBrk="0" hangingPunct="0">
              <a:tabLst>
                <a:tab pos="723900" algn="l"/>
                <a:tab pos="1447800" algn="l"/>
                <a:tab pos="2171700" algn="l"/>
                <a:tab pos="2895600" algn="l"/>
              </a:tabLst>
              <a:defRPr>
                <a:solidFill>
                  <a:schemeClr val="bg1"/>
                </a:solidFill>
                <a:latin typeface="Arial" charset="0"/>
                <a:ea typeface="Microsoft YaHei" charset="-122"/>
              </a:defRPr>
            </a:lvl4pPr>
            <a:lvl5pPr eaLnBrk="0" hangingPunct="0">
              <a:tabLst>
                <a:tab pos="723900" algn="l"/>
                <a:tab pos="1447800" algn="l"/>
                <a:tab pos="2171700" algn="l"/>
                <a:tab pos="2895600" algn="l"/>
              </a:tabLst>
              <a:defRPr>
                <a:solidFill>
                  <a:schemeClr val="bg1"/>
                </a:solidFill>
                <a:latin typeface="Arial" charset="0"/>
                <a:ea typeface="Microsoft YaHei" charset="-122"/>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Microsoft YaHei" charset="-122"/>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Microsoft YaHei" charset="-122"/>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Microsoft YaHei" charset="-122"/>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ea typeface="Microsoft YaHei" charset="-122"/>
              </a:defRPr>
            </a:lvl9pPr>
          </a:lstStyle>
          <a:p>
            <a:pPr eaLnBrk="1" hangingPunct="1"/>
            <a:fld id="{B336564D-4C61-472F-B236-FD44D3A83746}" type="slidenum">
              <a:rPr lang="fr-FR" altLang="fr-FR" smtClean="0">
                <a:solidFill>
                  <a:srgbClr val="000000"/>
                </a:solidFill>
                <a:latin typeface="Times New Roman" pitchFamily="16" charset="0"/>
              </a:rPr>
              <a:pPr eaLnBrk="1" hangingPunct="1"/>
              <a:t>52</a:t>
            </a:fld>
            <a:endParaRPr lang="fr-FR" altLang="fr-FR" smtClean="0">
              <a:solidFill>
                <a:srgbClr val="000000"/>
              </a:solidFill>
              <a:latin typeface="Times New Roman" pitchFamily="16" charset="0"/>
            </a:endParaRPr>
          </a:p>
        </p:txBody>
      </p:sp>
      <p:sp>
        <p:nvSpPr>
          <p:cNvPr id="149507" name="Text Box 1"/>
          <p:cNvSpPr txBox="1">
            <a:spLocks noChangeArrowheads="1"/>
          </p:cNvSpPr>
          <p:nvPr/>
        </p:nvSpPr>
        <p:spPr bwMode="auto">
          <a:xfrm>
            <a:off x="3863033" y="9433107"/>
            <a:ext cx="2950553" cy="491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b"/>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9pPr>
          </a:lstStyle>
          <a:p>
            <a:pPr algn="r" eaLnBrk="1" hangingPunct="1">
              <a:buClrTx/>
              <a:buFontTx/>
              <a:buNone/>
            </a:pPr>
            <a:fld id="{BF0E24A6-4643-488C-AE77-FAA6B64C7546}" type="slidenum">
              <a:rPr lang="fr-FR" altLang="fr-FR" sz="1200">
                <a:solidFill>
                  <a:srgbClr val="000000"/>
                </a:solidFill>
              </a:rPr>
              <a:pPr algn="r" eaLnBrk="1" hangingPunct="1">
                <a:buClrTx/>
                <a:buFontTx/>
                <a:buNone/>
              </a:pPr>
              <a:t>52</a:t>
            </a:fld>
            <a:endParaRPr lang="fr-FR" altLang="fr-FR" sz="1200">
              <a:solidFill>
                <a:srgbClr val="000000"/>
              </a:solidFill>
            </a:endParaRPr>
          </a:p>
        </p:txBody>
      </p:sp>
      <p:sp>
        <p:nvSpPr>
          <p:cNvPr id="149508" name="Rectangle 2"/>
          <p:cNvSpPr>
            <a:spLocks noGrp="1" noRot="1" noChangeAspect="1" noChangeArrowheads="1" noTextEdit="1"/>
          </p:cNvSpPr>
          <p:nvPr>
            <p:ph type="sldImg"/>
          </p:nvPr>
        </p:nvSpPr>
        <p:spPr>
          <a:xfrm>
            <a:off x="100013" y="744538"/>
            <a:ext cx="6619875" cy="3724275"/>
          </a:xfrm>
          <a:solidFill>
            <a:srgbClr val="FFFFFF"/>
          </a:solidFill>
          <a:ln/>
        </p:spPr>
      </p:sp>
      <p:sp>
        <p:nvSpPr>
          <p:cNvPr id="149509" name="Rectangle 3"/>
          <p:cNvSpPr>
            <a:spLocks noGrp="1" noChangeArrowheads="1"/>
          </p:cNvSpPr>
          <p:nvPr>
            <p:ph type="body" idx="1"/>
          </p:nvPr>
        </p:nvSpPr>
        <p:spPr>
          <a:xfrm>
            <a:off x="681990" y="4717415"/>
            <a:ext cx="5455920" cy="446913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ltLang="fr-FR" smtClean="0"/>
          </a:p>
        </p:txBody>
      </p:sp>
    </p:spTree>
    <p:extLst>
      <p:ext uri="{BB962C8B-B14F-4D97-AF65-F5344CB8AC3E}">
        <p14:creationId xmlns:p14="http://schemas.microsoft.com/office/powerpoint/2010/main" val="2065257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smtClean="0"/>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smtClean="0"/>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smtClean="0"/>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2A54C80-263E-416B-A8E0-580EDEADCBDC}" type="datetimeFigureOut">
              <a:rPr lang="en-US" dirty="0"/>
              <a:t>1/25/2021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1/25/2021</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1/25/2021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slideLayout" Target="../slideLayouts/slideLayout10.xml"/><Relationship Id="rId1" Type="http://schemas.openxmlformats.org/officeDocument/2006/relationships/tags" Target="../tags/tag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ac-versailles.fr/cid106322/c.i.o.-de-poissy.html" TargetMode="External"/><Relationship Id="rId2" Type="http://schemas.openxmlformats.org/officeDocument/2006/relationships/hyperlink" Target="http://www.ac-versailles.fr/" TargetMode="External"/><Relationship Id="rId1" Type="http://schemas.openxmlformats.org/officeDocument/2006/relationships/slideLayout" Target="../slideLayouts/slideLayout2.xml"/><Relationship Id="rId5" Type="http://schemas.openxmlformats.org/officeDocument/2006/relationships/hyperlink" Target="http://www.onisep.fr/" TargetMode="External"/><Relationship Id="rId4" Type="http://schemas.openxmlformats.org/officeDocument/2006/relationships/hyperlink" Target="http://www.ac-versailles.fr/cid109959/c.i.o.-de-saint-germain-en-laye.html"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horizons2021.fr/" TargetMode="External"/><Relationship Id="rId2" Type="http://schemas.openxmlformats.org/officeDocument/2006/relationships/hyperlink" Target="http://www.secondes-premieres2019-2020.fr/" TargetMode="External"/><Relationship Id="rId1" Type="http://schemas.openxmlformats.org/officeDocument/2006/relationships/slideLayout" Target="../slideLayouts/slideLayout2.xml"/><Relationship Id="rId6" Type="http://schemas.openxmlformats.org/officeDocument/2006/relationships/hyperlink" Target="http://m.enseignementsup-recherche.gouv.fr/cid125090/elements-de-cadrage-national-des-attendus-pour-les-mentions-de-licence.html" TargetMode="External"/><Relationship Id="rId5" Type="http://schemas.openxmlformats.org/officeDocument/2006/relationships/hyperlink" Target="http://eduscol.education.fr/cid126665/vers-le-bac-2021.html" TargetMode="External"/><Relationship Id="rId4" Type="http://schemas.openxmlformats.org/officeDocument/2006/relationships/hyperlink" Target="http://www.education.gouv.fr/cid126438/baccalaureat-2021-tremplin-pour-reussite.html" TargetMode="Externa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euroguidance-france.org/" TargetMode="External"/><Relationship Id="rId2" Type="http://schemas.openxmlformats.org/officeDocument/2006/relationships/hyperlink" Target="https://www.maisoneurope78.eu/"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b="1" i="1" u="sng" dirty="0" smtClean="0">
                <a:solidFill>
                  <a:srgbClr val="002060"/>
                </a:solidFill>
              </a:rPr>
              <a:t>Et après ma seconde ?</a:t>
            </a:r>
            <a:endParaRPr lang="fr-FR" b="1" i="1" u="sng" dirty="0">
              <a:solidFill>
                <a:srgbClr val="002060"/>
              </a:solidFill>
            </a:endParaRPr>
          </a:p>
        </p:txBody>
      </p:sp>
      <p:sp>
        <p:nvSpPr>
          <p:cNvPr id="3" name="Sous-titre 2"/>
          <p:cNvSpPr>
            <a:spLocks noGrp="1"/>
          </p:cNvSpPr>
          <p:nvPr>
            <p:ph type="subTitle" idx="1"/>
          </p:nvPr>
        </p:nvSpPr>
        <p:spPr/>
        <p:txBody>
          <a:bodyPr/>
          <a:lstStyle/>
          <a:p>
            <a:r>
              <a:rPr lang="fr-FR" dirty="0" smtClean="0"/>
              <a:t>Mes envies, mes intérêts, mon niveau scolaire, l’avis des enseignants …</a:t>
            </a:r>
            <a:endParaRPr lang="fr-FR" dirty="0"/>
          </a:p>
        </p:txBody>
      </p:sp>
    </p:spTree>
    <p:extLst>
      <p:ext uri="{BB962C8B-B14F-4D97-AF65-F5344CB8AC3E}">
        <p14:creationId xmlns:p14="http://schemas.microsoft.com/office/powerpoint/2010/main" val="2016411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55251" y="3015431"/>
            <a:ext cx="8596668" cy="1320800"/>
          </a:xfrm>
        </p:spPr>
        <p:txBody>
          <a:bodyPr>
            <a:normAutofit/>
          </a:bodyPr>
          <a:lstStyle/>
          <a:p>
            <a:r>
              <a:rPr lang="fr-FR" sz="6000" b="1" dirty="0" smtClean="0">
                <a:solidFill>
                  <a:srgbClr val="002060"/>
                </a:solidFill>
                <a:latin typeface="Garamond" panose="02020404030301010803" pitchFamily="18" charset="0"/>
              </a:rPr>
              <a:t>Vers le Baccalauréat 2021</a:t>
            </a:r>
            <a:endParaRPr lang="fr-FR" sz="6000"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2958036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i="1" u="sng" dirty="0" smtClean="0">
                <a:solidFill>
                  <a:srgbClr val="002060"/>
                </a:solidFill>
                <a:latin typeface="Garamond" panose="02020404030301010803" pitchFamily="18" charset="0"/>
              </a:rPr>
              <a:t>LE BAC GENERAL</a:t>
            </a:r>
            <a:endParaRPr lang="fr-FR" b="1" i="1" u="sng" dirty="0">
              <a:solidFill>
                <a:srgbClr val="002060"/>
              </a:solidFill>
              <a:latin typeface="Garamond" panose="02020404030301010803" pitchFamily="18" charset="0"/>
            </a:endParaRPr>
          </a:p>
        </p:txBody>
      </p:sp>
      <p:sp>
        <p:nvSpPr>
          <p:cNvPr id="3" name="Espace réservé du contenu 2"/>
          <p:cNvSpPr>
            <a:spLocks noGrp="1"/>
          </p:cNvSpPr>
          <p:nvPr>
            <p:ph idx="1"/>
          </p:nvPr>
        </p:nvSpPr>
        <p:spPr/>
        <p:txBody>
          <a:bodyPr>
            <a:normAutofit/>
          </a:bodyPr>
          <a:lstStyle/>
          <a:p>
            <a:r>
              <a:rPr lang="fr-FR" sz="3200" dirty="0" smtClean="0">
                <a:latin typeface="Garamond" panose="02020404030301010803" pitchFamily="18" charset="0"/>
              </a:rPr>
              <a:t>Permet d’acquérir des méthodes de travail et une certaine culture générale</a:t>
            </a:r>
          </a:p>
          <a:p>
            <a:endParaRPr lang="fr-FR" sz="3200" dirty="0" smtClean="0"/>
          </a:p>
          <a:p>
            <a:r>
              <a:rPr lang="fr-FR" sz="3200" dirty="0" smtClean="0">
                <a:latin typeface="Garamond" panose="02020404030301010803" pitchFamily="18" charset="0"/>
              </a:rPr>
              <a:t>L’élève devra choisir </a:t>
            </a:r>
            <a:r>
              <a:rPr lang="fr-FR" sz="3200" b="1" i="1" u="sng" dirty="0" smtClean="0">
                <a:latin typeface="Garamond" panose="02020404030301010803" pitchFamily="18" charset="0"/>
              </a:rPr>
              <a:t>trois enseignements de spécialités en 1</a:t>
            </a:r>
            <a:r>
              <a:rPr lang="fr-FR" sz="3200" b="1" i="1" u="sng" baseline="30000" dirty="0" smtClean="0">
                <a:latin typeface="Garamond" panose="02020404030301010803" pitchFamily="18" charset="0"/>
              </a:rPr>
              <a:t>ère</a:t>
            </a:r>
            <a:r>
              <a:rPr lang="fr-FR" sz="3200" b="1" i="1" u="sng" dirty="0" smtClean="0">
                <a:latin typeface="Garamond" panose="02020404030301010803" pitchFamily="18" charset="0"/>
              </a:rPr>
              <a:t> </a:t>
            </a:r>
            <a:r>
              <a:rPr lang="fr-FR" sz="3200" dirty="0" smtClean="0">
                <a:latin typeface="Garamond" panose="02020404030301010803" pitchFamily="18" charset="0"/>
              </a:rPr>
              <a:t>dont </a:t>
            </a:r>
            <a:r>
              <a:rPr lang="fr-FR" sz="3200" b="1" i="1" u="sng" dirty="0" smtClean="0">
                <a:latin typeface="Garamond" panose="02020404030301010803" pitchFamily="18" charset="0"/>
              </a:rPr>
              <a:t>deux suivront en terminale</a:t>
            </a:r>
          </a:p>
        </p:txBody>
      </p:sp>
    </p:spTree>
    <p:extLst>
      <p:ext uri="{BB962C8B-B14F-4D97-AF65-F5344CB8AC3E}">
        <p14:creationId xmlns:p14="http://schemas.microsoft.com/office/powerpoint/2010/main" val="1573577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293512"/>
            <a:ext cx="8596668" cy="936978"/>
          </a:xfrm>
        </p:spPr>
        <p:txBody>
          <a:bodyPr/>
          <a:lstStyle/>
          <a:p>
            <a:r>
              <a:rPr lang="fr-FR" u="sng" dirty="0" smtClean="0">
                <a:solidFill>
                  <a:srgbClr val="002060"/>
                </a:solidFill>
              </a:rPr>
              <a:t>Le calendrier</a:t>
            </a:r>
            <a:endParaRPr lang="fr-FR" u="sng" dirty="0">
              <a:solidFill>
                <a:srgbClr val="002060"/>
              </a:solidFill>
            </a:endParaRPr>
          </a:p>
        </p:txBody>
      </p:sp>
      <p:sp>
        <p:nvSpPr>
          <p:cNvPr id="3" name="Espace réservé du contenu 2"/>
          <p:cNvSpPr>
            <a:spLocks noGrp="1"/>
          </p:cNvSpPr>
          <p:nvPr>
            <p:ph idx="1"/>
          </p:nvPr>
        </p:nvSpPr>
        <p:spPr>
          <a:xfrm>
            <a:off x="677334" y="1207911"/>
            <a:ext cx="8596668" cy="5362222"/>
          </a:xfrm>
        </p:spPr>
        <p:txBody>
          <a:bodyPr>
            <a:noAutofit/>
          </a:bodyPr>
          <a:lstStyle/>
          <a:p>
            <a:r>
              <a:rPr lang="fr-FR" sz="2400" dirty="0" smtClean="0"/>
              <a:t>Passage de la direction et de Mme Mathieu dans toutes les classes de seconde</a:t>
            </a:r>
          </a:p>
          <a:p>
            <a:r>
              <a:rPr lang="fr-FR" sz="2400" b="1" u="sng" dirty="0" smtClean="0"/>
              <a:t>Au 2</a:t>
            </a:r>
            <a:r>
              <a:rPr lang="fr-FR" sz="2400" b="1" u="sng" baseline="30000" dirty="0" smtClean="0"/>
              <a:t>nd</a:t>
            </a:r>
            <a:r>
              <a:rPr lang="fr-FR" sz="2400" b="1" u="sng" dirty="0" smtClean="0"/>
              <a:t> trimestre</a:t>
            </a:r>
            <a:r>
              <a:rPr lang="fr-FR" sz="2400" u="sng" dirty="0" smtClean="0"/>
              <a:t>: </a:t>
            </a:r>
            <a:r>
              <a:rPr lang="fr-FR" sz="2400" dirty="0" smtClean="0"/>
              <a:t>choix de 4 spécialités de 4H + </a:t>
            </a:r>
            <a:r>
              <a:rPr lang="fr-FR" sz="2400" b="1" dirty="0" smtClean="0"/>
              <a:t>sondage (auprès du PP).</a:t>
            </a:r>
          </a:p>
          <a:p>
            <a:r>
              <a:rPr lang="fr-FR" sz="2400" dirty="0" smtClean="0"/>
              <a:t>Le conseil de classe émet un avis sur le choix des spécialités (intérêt de l’élève et réussite, prise en compte du projet post-bac ou des centres d’intérêt, parcours)</a:t>
            </a:r>
          </a:p>
          <a:p>
            <a:r>
              <a:rPr lang="fr-FR" sz="2400" dirty="0" smtClean="0"/>
              <a:t>Dialogue avec les familles</a:t>
            </a:r>
          </a:p>
          <a:p>
            <a:r>
              <a:rPr lang="fr-FR" sz="2400" b="1" u="sng" dirty="0" smtClean="0"/>
              <a:t>3</a:t>
            </a:r>
            <a:r>
              <a:rPr lang="fr-FR" sz="2400" b="1" u="sng" baseline="30000" dirty="0" smtClean="0"/>
              <a:t>ème</a:t>
            </a:r>
            <a:r>
              <a:rPr lang="fr-FR" sz="2400" b="1" u="sng" dirty="0" smtClean="0"/>
              <a:t> trimestre </a:t>
            </a:r>
            <a:r>
              <a:rPr lang="fr-FR" sz="2400" dirty="0" smtClean="0"/>
              <a:t>: validation des 3 spécialités de 4H retenues pour l’année de première.</a:t>
            </a:r>
          </a:p>
          <a:p>
            <a:r>
              <a:rPr lang="fr-FR" sz="2400" u="sng" dirty="0" smtClean="0"/>
              <a:t>NB </a:t>
            </a:r>
            <a:r>
              <a:rPr lang="fr-FR" sz="2400" dirty="0" smtClean="0"/>
              <a:t>: pour la classe de terminale, resteront 2 spécialités de 6H. </a:t>
            </a:r>
            <a:endParaRPr lang="fr-FR" sz="2400" dirty="0"/>
          </a:p>
        </p:txBody>
      </p:sp>
    </p:spTree>
    <p:extLst>
      <p:ext uri="{BB962C8B-B14F-4D97-AF65-F5344CB8AC3E}">
        <p14:creationId xmlns:p14="http://schemas.microsoft.com/office/powerpoint/2010/main" val="21507515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1140178"/>
          </a:xfrm>
        </p:spPr>
        <p:txBody>
          <a:bodyPr>
            <a:normAutofit/>
          </a:bodyPr>
          <a:lstStyle/>
          <a:p>
            <a:pPr algn="ctr"/>
            <a:r>
              <a:rPr lang="fr-FR" dirty="0" smtClean="0">
                <a:solidFill>
                  <a:schemeClr val="accent2">
                    <a:lumMod val="75000"/>
                  </a:schemeClr>
                </a:solidFill>
              </a:rPr>
              <a:t>Les enseignements communs</a:t>
            </a:r>
            <a:br>
              <a:rPr lang="fr-FR" dirty="0" smtClean="0">
                <a:solidFill>
                  <a:schemeClr val="accent2">
                    <a:lumMod val="75000"/>
                  </a:schemeClr>
                </a:solidFill>
              </a:rPr>
            </a:br>
            <a:r>
              <a:rPr lang="fr-FR" sz="1300" u="sng" dirty="0" smtClean="0">
                <a:solidFill>
                  <a:schemeClr val="accent2">
                    <a:lumMod val="75000"/>
                  </a:schemeClr>
                </a:solidFill>
              </a:rPr>
              <a:t>NB</a:t>
            </a:r>
            <a:r>
              <a:rPr lang="fr-FR" sz="1300" dirty="0" smtClean="0">
                <a:solidFill>
                  <a:schemeClr val="accent2">
                    <a:lumMod val="75000"/>
                  </a:schemeClr>
                </a:solidFill>
              </a:rPr>
              <a:t> : 1  Bac général :l’enseignement scientifique est représenté par SVT et Physique-Chimie</a:t>
            </a:r>
            <a:br>
              <a:rPr lang="fr-FR" sz="1300" dirty="0" smtClean="0">
                <a:solidFill>
                  <a:schemeClr val="accent2">
                    <a:lumMod val="75000"/>
                  </a:schemeClr>
                </a:solidFill>
              </a:rPr>
            </a:br>
            <a:r>
              <a:rPr lang="fr-FR" sz="1300" dirty="0" smtClean="0">
                <a:solidFill>
                  <a:schemeClr val="accent2">
                    <a:lumMod val="75000"/>
                  </a:schemeClr>
                </a:solidFill>
              </a:rPr>
              <a:t>2 Bac technologique : Mathématiques</a:t>
            </a:r>
            <a:endParaRPr lang="fr-FR" sz="1300" dirty="0">
              <a:solidFill>
                <a:schemeClr val="accent2">
                  <a:lumMod val="75000"/>
                </a:schemeClr>
              </a:solidFill>
            </a:endParaRPr>
          </a:p>
        </p:txBody>
      </p:sp>
      <p:pic>
        <p:nvPicPr>
          <p:cNvPr id="4" name="Espace réservé du contenu 3"/>
          <p:cNvPicPr>
            <a:picLocks noGrp="1" noChangeAspect="1"/>
          </p:cNvPicPr>
          <p:nvPr>
            <p:ph idx="1"/>
          </p:nvPr>
        </p:nvPicPr>
        <p:blipFill>
          <a:blip r:embed="rId2"/>
          <a:stretch>
            <a:fillRect/>
          </a:stretch>
        </p:blipFill>
        <p:spPr>
          <a:xfrm>
            <a:off x="677863" y="2212622"/>
            <a:ext cx="9041870" cy="3374127"/>
          </a:xfrm>
          <a:prstGeom prst="rect">
            <a:avLst/>
          </a:prstGeom>
        </p:spPr>
      </p:pic>
    </p:spTree>
    <p:extLst>
      <p:ext uri="{BB962C8B-B14F-4D97-AF65-F5344CB8AC3E}">
        <p14:creationId xmlns:p14="http://schemas.microsoft.com/office/powerpoint/2010/main" val="219621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3" y="0"/>
            <a:ext cx="10137811" cy="903111"/>
          </a:xfrm>
        </p:spPr>
        <p:txBody>
          <a:bodyPr/>
          <a:lstStyle/>
          <a:p>
            <a:r>
              <a:rPr lang="fr-FR" b="1" i="1" u="sng" dirty="0" smtClean="0">
                <a:solidFill>
                  <a:srgbClr val="002060"/>
                </a:solidFill>
                <a:latin typeface="Garamond" panose="02020404030301010803" pitchFamily="18" charset="0"/>
              </a:rPr>
              <a:t>Présentation des spécialités par les enseignants :</a:t>
            </a:r>
            <a:endParaRPr lang="fr-FR" b="1" i="1" u="sng" dirty="0">
              <a:solidFill>
                <a:srgbClr val="002060"/>
              </a:solidFill>
              <a:latin typeface="Garamond" panose="02020404030301010803" pitchFamily="18" charset="0"/>
            </a:endParaRPr>
          </a:p>
        </p:txBody>
      </p:sp>
      <p:sp>
        <p:nvSpPr>
          <p:cNvPr id="3" name="Espace réservé du contenu 2"/>
          <p:cNvSpPr>
            <a:spLocks noGrp="1"/>
          </p:cNvSpPr>
          <p:nvPr>
            <p:ph idx="1"/>
          </p:nvPr>
        </p:nvSpPr>
        <p:spPr>
          <a:xfrm>
            <a:off x="677334" y="880533"/>
            <a:ext cx="9838266" cy="5475111"/>
          </a:xfrm>
        </p:spPr>
        <p:txBody>
          <a:bodyPr>
            <a:noAutofit/>
          </a:bodyPr>
          <a:lstStyle/>
          <a:p>
            <a:pPr marL="0" indent="0">
              <a:buNone/>
            </a:pPr>
            <a:r>
              <a:rPr lang="fr-FR" sz="2800" b="1" i="1" u="sng" dirty="0" smtClean="0">
                <a:solidFill>
                  <a:schemeClr val="accent4">
                    <a:lumMod val="75000"/>
                  </a:schemeClr>
                </a:solidFill>
                <a:latin typeface="Garamond" panose="02020404030301010803" pitchFamily="18" charset="0"/>
              </a:rPr>
              <a:t>Le Lycée Louise Weiss propose 9 Spécialités</a:t>
            </a:r>
            <a:endParaRPr lang="fr-FR" sz="2600" b="1" i="1" u="sng" dirty="0" smtClean="0">
              <a:solidFill>
                <a:schemeClr val="accent4">
                  <a:lumMod val="75000"/>
                </a:schemeClr>
              </a:solidFill>
              <a:latin typeface="Garamond" panose="02020404030301010803" pitchFamily="18" charset="0"/>
            </a:endParaRPr>
          </a:p>
          <a:p>
            <a:r>
              <a:rPr lang="fr-FR" sz="2600" dirty="0" smtClean="0">
                <a:latin typeface="Garamond" panose="02020404030301010803" pitchFamily="18" charset="0"/>
              </a:rPr>
              <a:t>Histoire-Géographie, Géopolitique et Sciences </a:t>
            </a:r>
            <a:r>
              <a:rPr lang="fr-FR" sz="2600" dirty="0">
                <a:latin typeface="Garamond" panose="02020404030301010803" pitchFamily="18" charset="0"/>
              </a:rPr>
              <a:t>P</a:t>
            </a:r>
            <a:r>
              <a:rPr lang="fr-FR" sz="2600" dirty="0" smtClean="0">
                <a:latin typeface="Garamond" panose="02020404030301010803" pitchFamily="18" charset="0"/>
              </a:rPr>
              <a:t>olitiques</a:t>
            </a:r>
          </a:p>
          <a:p>
            <a:r>
              <a:rPr lang="fr-FR" sz="2600" dirty="0" smtClean="0">
                <a:latin typeface="Garamond" panose="02020404030301010803" pitchFamily="18" charset="0"/>
              </a:rPr>
              <a:t>Humanités, Littérature et Philosophie</a:t>
            </a:r>
          </a:p>
          <a:p>
            <a:r>
              <a:rPr lang="fr-FR" sz="2600" dirty="0" smtClean="0">
                <a:latin typeface="Garamond" panose="02020404030301010803" pitchFamily="18" charset="0"/>
              </a:rPr>
              <a:t>Langues, Littérature et Cultures Etrangères (LLCE) Anglais et Espagnol</a:t>
            </a:r>
          </a:p>
          <a:p>
            <a:r>
              <a:rPr lang="fr-FR" sz="2600" dirty="0" smtClean="0">
                <a:latin typeface="Garamond" panose="02020404030301010803" pitchFamily="18" charset="0"/>
              </a:rPr>
              <a:t>Mathématiques</a:t>
            </a:r>
          </a:p>
          <a:p>
            <a:r>
              <a:rPr lang="fr-FR" sz="2600" dirty="0" smtClean="0">
                <a:latin typeface="Garamond" panose="02020404030301010803" pitchFamily="18" charset="0"/>
              </a:rPr>
              <a:t>Physique-Chimie</a:t>
            </a:r>
          </a:p>
          <a:p>
            <a:r>
              <a:rPr lang="fr-FR" sz="2600" dirty="0" smtClean="0">
                <a:latin typeface="Garamond" panose="02020404030301010803" pitchFamily="18" charset="0"/>
              </a:rPr>
              <a:t>Sciences de la Vie et de la Terre</a:t>
            </a:r>
          </a:p>
          <a:p>
            <a:r>
              <a:rPr lang="fr-FR" sz="2600" dirty="0" smtClean="0">
                <a:latin typeface="Garamond" panose="02020404030301010803" pitchFamily="18" charset="0"/>
              </a:rPr>
              <a:t>Sciences </a:t>
            </a:r>
            <a:r>
              <a:rPr lang="fr-FR" sz="2600" dirty="0">
                <a:latin typeface="Garamond" panose="02020404030301010803" pitchFamily="18" charset="0"/>
              </a:rPr>
              <a:t>E</a:t>
            </a:r>
            <a:r>
              <a:rPr lang="fr-FR" sz="2600" dirty="0" smtClean="0">
                <a:latin typeface="Garamond" panose="02020404030301010803" pitchFamily="18" charset="0"/>
              </a:rPr>
              <a:t>conomiques et Sociales</a:t>
            </a:r>
          </a:p>
          <a:p>
            <a:r>
              <a:rPr lang="fr-FR" sz="2600" dirty="0" smtClean="0">
                <a:latin typeface="Garamond" panose="02020404030301010803" pitchFamily="18" charset="0"/>
              </a:rPr>
              <a:t>Numérique et Sciences de l’Informatique (NSI)</a:t>
            </a:r>
            <a:endParaRPr lang="fr-FR" sz="2600" dirty="0">
              <a:latin typeface="Garamond" panose="02020404030301010803" pitchFamily="18" charset="0"/>
            </a:endParaRPr>
          </a:p>
        </p:txBody>
      </p:sp>
    </p:spTree>
    <p:extLst>
      <p:ext uri="{BB962C8B-B14F-4D97-AF65-F5344CB8AC3E}">
        <p14:creationId xmlns:p14="http://schemas.microsoft.com/office/powerpoint/2010/main" val="28446629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0" y="0"/>
            <a:ext cx="12192000" cy="980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sciences économiques et sociales en première</a:t>
            </a:r>
          </a:p>
        </p:txBody>
      </p:sp>
      <p:graphicFrame>
        <p:nvGraphicFramePr>
          <p:cNvPr id="16" name="Diagramme 15"/>
          <p:cNvGraphicFramePr/>
          <p:nvPr/>
        </p:nvGraphicFramePr>
        <p:xfrm>
          <a:off x="0" y="1000108"/>
          <a:ext cx="12192000" cy="5857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43659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0" y="0"/>
            <a:ext cx="12192000" cy="980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Humanités, littérature et philosophie en première</a:t>
            </a:r>
          </a:p>
        </p:txBody>
      </p:sp>
      <p:graphicFrame>
        <p:nvGraphicFramePr>
          <p:cNvPr id="16" name="Diagramme 15"/>
          <p:cNvGraphicFramePr/>
          <p:nvPr>
            <p:extLst>
              <p:ext uri="{D42A27DB-BD31-4B8C-83A1-F6EECF244321}">
                <p14:modId xmlns:p14="http://schemas.microsoft.com/office/powerpoint/2010/main" val="156994202"/>
              </p:ext>
            </p:extLst>
          </p:nvPr>
        </p:nvGraphicFramePr>
        <p:xfrm>
          <a:off x="0" y="1000108"/>
          <a:ext cx="12192000" cy="5857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4521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0" y="0"/>
            <a:ext cx="12192000" cy="980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Histoire, Géographie, Géopolitique et Sciences politiques</a:t>
            </a:r>
          </a:p>
        </p:txBody>
      </p:sp>
      <p:graphicFrame>
        <p:nvGraphicFramePr>
          <p:cNvPr id="16" name="Diagramme 15"/>
          <p:cNvGraphicFramePr/>
          <p:nvPr>
            <p:extLst>
              <p:ext uri="{D42A27DB-BD31-4B8C-83A1-F6EECF244321}">
                <p14:modId xmlns:p14="http://schemas.microsoft.com/office/powerpoint/2010/main" val="3034461007"/>
              </p:ext>
            </p:extLst>
          </p:nvPr>
        </p:nvGraphicFramePr>
        <p:xfrm>
          <a:off x="0" y="1000108"/>
          <a:ext cx="12192000" cy="5857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23546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1038579" y="124178"/>
            <a:ext cx="8331200" cy="88053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mathématiques en première</a:t>
            </a:r>
          </a:p>
        </p:txBody>
      </p:sp>
      <p:graphicFrame>
        <p:nvGraphicFramePr>
          <p:cNvPr id="16" name="Diagramme 15"/>
          <p:cNvGraphicFramePr/>
          <p:nvPr>
            <p:extLst>
              <p:ext uri="{D42A27DB-BD31-4B8C-83A1-F6EECF244321}">
                <p14:modId xmlns:p14="http://schemas.microsoft.com/office/powerpoint/2010/main" val="2109525364"/>
              </p:ext>
            </p:extLst>
          </p:nvPr>
        </p:nvGraphicFramePr>
        <p:xfrm>
          <a:off x="0" y="1000108"/>
          <a:ext cx="12192000" cy="5857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6190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0" y="0"/>
            <a:ext cx="12192000" cy="980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600" dirty="0"/>
              <a:t>Langue Littérature et Culture Espagnole</a:t>
            </a:r>
            <a:endParaRPr lang="fr-FR" sz="3600" dirty="0">
              <a:effectLst/>
            </a:endParaRPr>
          </a:p>
        </p:txBody>
      </p:sp>
      <p:graphicFrame>
        <p:nvGraphicFramePr>
          <p:cNvPr id="16" name="Diagramme 15"/>
          <p:cNvGraphicFramePr/>
          <p:nvPr>
            <p:extLst>
              <p:ext uri="{D42A27DB-BD31-4B8C-83A1-F6EECF244321}">
                <p14:modId xmlns:p14="http://schemas.microsoft.com/office/powerpoint/2010/main" val="2994160543"/>
              </p:ext>
            </p:extLst>
          </p:nvPr>
        </p:nvGraphicFramePr>
        <p:xfrm>
          <a:off x="0" y="1000108"/>
          <a:ext cx="12192000" cy="5857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5883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624417" y="404813"/>
            <a:ext cx="10972800" cy="652462"/>
          </a:xfrm>
        </p:spPr>
        <p:txBody>
          <a:bodyPr>
            <a:norm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fr-FR" sz="3600" b="1" dirty="0" smtClean="0">
                <a:solidFill>
                  <a:srgbClr val="002060"/>
                </a:solidFill>
                <a:effectLst>
                  <a:outerShdw blurRad="38100" dist="38100" dir="2700000" algn="tl">
                    <a:srgbClr val="000000">
                      <a:alpha val="43137"/>
                    </a:srgbClr>
                  </a:outerShdw>
                </a:effectLst>
              </a:rPr>
              <a:t>Plan de l’intervention</a:t>
            </a:r>
          </a:p>
        </p:txBody>
      </p:sp>
      <p:sp>
        <p:nvSpPr>
          <p:cNvPr id="12290" name="Rectangle 2"/>
          <p:cNvSpPr>
            <a:spLocks noGrp="1" noChangeArrowheads="1"/>
          </p:cNvSpPr>
          <p:nvPr>
            <p:ph sz="quarter" idx="1"/>
          </p:nvPr>
        </p:nvSpPr>
        <p:spPr>
          <a:xfrm>
            <a:off x="431800" y="1700214"/>
            <a:ext cx="11328400" cy="4530725"/>
          </a:xfrm>
        </p:spPr>
        <p:txBody>
          <a:bodyPr rtlCol="0">
            <a:normAutofit/>
          </a:bodyPr>
          <a:lstStyle/>
          <a:p>
            <a:pPr marL="0" indent="0" eaLnBrk="1" fontAlgn="auto" hangingPunct="1">
              <a:spcBef>
                <a:spcPts val="700"/>
              </a:spcBef>
              <a:spcAft>
                <a:spcPts val="0"/>
              </a:spcAft>
              <a:buClr>
                <a:srgbClr val="FFFFCC"/>
              </a:buClr>
              <a:buSzPct val="6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600" b="1" dirty="0" smtClean="0">
                <a:solidFill>
                  <a:schemeClr val="accent4">
                    <a:lumMod val="50000"/>
                  </a:schemeClr>
                </a:solidFill>
              </a:rPr>
              <a:t>Introduction</a:t>
            </a:r>
            <a:r>
              <a:rPr lang="fr-FR" sz="2600" b="1" dirty="0" smtClean="0">
                <a:solidFill>
                  <a:srgbClr val="FF6600"/>
                </a:solidFill>
              </a:rPr>
              <a:t> </a:t>
            </a:r>
            <a:r>
              <a:rPr lang="fr-FR" sz="2800" dirty="0" smtClean="0"/>
              <a:t>Alain Monnier Proviseur </a:t>
            </a:r>
          </a:p>
          <a:p>
            <a:pPr marL="0" indent="0" eaLnBrk="1" fontAlgn="auto" hangingPunct="1">
              <a:spcBef>
                <a:spcPts val="700"/>
              </a:spcBef>
              <a:spcAft>
                <a:spcPts val="0"/>
              </a:spcAft>
              <a:buClr>
                <a:srgbClr val="FFFFCC"/>
              </a:buClr>
              <a:buSzPct val="6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600" b="1" dirty="0" smtClean="0">
                <a:solidFill>
                  <a:schemeClr val="accent4">
                    <a:lumMod val="50000"/>
                  </a:schemeClr>
                </a:solidFill>
              </a:rPr>
              <a:t>Choisir sa filière après la seconde</a:t>
            </a:r>
            <a:endParaRPr lang="fr-FR" sz="2800" dirty="0" smtClean="0">
              <a:solidFill>
                <a:schemeClr val="accent4">
                  <a:lumMod val="50000"/>
                </a:schemeClr>
              </a:solidFill>
            </a:endParaRPr>
          </a:p>
          <a:p>
            <a:pPr marL="0" indent="0" eaLnBrk="1" fontAlgn="auto" hangingPunct="1">
              <a:spcBef>
                <a:spcPts val="700"/>
              </a:spcBef>
              <a:spcAft>
                <a:spcPts val="0"/>
              </a:spcAft>
              <a:buClr>
                <a:srgbClr val="FFFFCC"/>
              </a:buClr>
              <a:buSzPct val="6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800" dirty="0" smtClean="0"/>
              <a:t>Mme Mathieu, Psychologue de l’Education Nationale</a:t>
            </a:r>
          </a:p>
          <a:p>
            <a:pPr marL="0" indent="0" eaLnBrk="1" fontAlgn="auto" hangingPunct="1">
              <a:spcBef>
                <a:spcPts val="700"/>
              </a:spcBef>
              <a:spcAft>
                <a:spcPts val="0"/>
              </a:spcAft>
              <a:buClr>
                <a:srgbClr val="FFFFCC"/>
              </a:buClr>
              <a:buSzPct val="6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400" b="1" dirty="0" smtClean="0">
                <a:solidFill>
                  <a:schemeClr val="accent4">
                    <a:lumMod val="50000"/>
                  </a:schemeClr>
                </a:solidFill>
              </a:rPr>
              <a:t>Présentation des futures spécialités </a:t>
            </a:r>
          </a:p>
          <a:p>
            <a:pPr marL="0" indent="0" eaLnBrk="1" fontAlgn="auto" hangingPunct="1">
              <a:spcBef>
                <a:spcPts val="700"/>
              </a:spcBef>
              <a:spcAft>
                <a:spcPts val="0"/>
              </a:spcAft>
              <a:buClr>
                <a:srgbClr val="FFFFCC"/>
              </a:buClr>
              <a:buSzPct val="6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800" dirty="0">
                <a:solidFill>
                  <a:schemeClr val="tx1"/>
                </a:solidFill>
              </a:rPr>
              <a:t>L</a:t>
            </a:r>
            <a:r>
              <a:rPr lang="fr-FR" sz="2800" dirty="0" smtClean="0">
                <a:solidFill>
                  <a:schemeClr val="tx1"/>
                </a:solidFill>
              </a:rPr>
              <a:t>es professeurs</a:t>
            </a:r>
          </a:p>
          <a:p>
            <a:pPr marL="1588" indent="0">
              <a:spcBef>
                <a:spcPts val="700"/>
              </a:spcBef>
              <a:buSzPct val="6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800" b="1" dirty="0">
                <a:solidFill>
                  <a:schemeClr val="accent4">
                    <a:lumMod val="50000"/>
                  </a:schemeClr>
                </a:solidFill>
              </a:rPr>
              <a:t>Calendrier et démarches administratives</a:t>
            </a:r>
            <a:endParaRPr lang="fr-FR" sz="2800" dirty="0">
              <a:solidFill>
                <a:schemeClr val="accent4">
                  <a:lumMod val="50000"/>
                </a:schemeClr>
              </a:solidFill>
            </a:endParaRPr>
          </a:p>
          <a:p>
            <a:pPr marL="341313" indent="-339725">
              <a:spcBef>
                <a:spcPts val="700"/>
              </a:spcBef>
              <a:buSzPct val="6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800" dirty="0"/>
              <a:t>M </a:t>
            </a:r>
            <a:r>
              <a:rPr lang="fr-FR" sz="2800" dirty="0" err="1"/>
              <a:t>Poudes</a:t>
            </a:r>
            <a:r>
              <a:rPr lang="fr-FR" sz="2800" dirty="0"/>
              <a:t>, Proviseur </a:t>
            </a:r>
            <a:r>
              <a:rPr lang="fr-FR" sz="2800" dirty="0" smtClean="0"/>
              <a:t>Adjoint</a:t>
            </a:r>
            <a:endParaRPr lang="fr-FR" sz="2800" dirty="0" smtClean="0">
              <a:solidFill>
                <a:schemeClr val="tx1"/>
              </a:solidFill>
            </a:endParaRPr>
          </a:p>
          <a:p>
            <a:pPr marL="0" indent="0" eaLnBrk="1" fontAlgn="auto" hangingPunct="1">
              <a:spcBef>
                <a:spcPts val="700"/>
              </a:spcBef>
              <a:spcAft>
                <a:spcPts val="0"/>
              </a:spcAft>
              <a:buClr>
                <a:srgbClr val="FFFFCC"/>
              </a:buClr>
              <a:buSzPct val="6000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600" b="1" dirty="0" smtClean="0">
                <a:solidFill>
                  <a:schemeClr val="accent4">
                    <a:lumMod val="50000"/>
                  </a:schemeClr>
                </a:solidFill>
              </a:rPr>
              <a:t>Conclusion : Enrichissement du parcours personnel</a:t>
            </a:r>
            <a:endParaRPr lang="fr-FR" sz="2800" b="1" dirty="0" smtClean="0">
              <a:solidFill>
                <a:schemeClr val="accent4">
                  <a:lumMod val="50000"/>
                </a:schemeClr>
              </a:solidFill>
            </a:endParaRPr>
          </a:p>
          <a:p>
            <a:pPr marL="341313" indent="-339725" eaLnBrk="1" fontAlgn="auto" hangingPunct="1">
              <a:spcBef>
                <a:spcPts val="700"/>
              </a:spcBef>
              <a:spcAft>
                <a:spcPts val="0"/>
              </a:spcAft>
              <a:buSzPct val="6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fr-FR" sz="2800" dirty="0" smtClean="0"/>
              <a:t> Alain Monnier, Proviseur </a:t>
            </a:r>
          </a:p>
        </p:txBody>
      </p:sp>
    </p:spTree>
    <p:extLst>
      <p:ext uri="{BB962C8B-B14F-4D97-AF65-F5344CB8AC3E}">
        <p14:creationId xmlns:p14="http://schemas.microsoft.com/office/powerpoint/2010/main" val="24469029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0" y="0"/>
            <a:ext cx="12192000" cy="980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L’anglais en 1ere</a:t>
            </a:r>
          </a:p>
        </p:txBody>
      </p:sp>
      <p:graphicFrame>
        <p:nvGraphicFramePr>
          <p:cNvPr id="16" name="Diagramme 15"/>
          <p:cNvGraphicFramePr/>
          <p:nvPr>
            <p:extLst>
              <p:ext uri="{D42A27DB-BD31-4B8C-83A1-F6EECF244321}">
                <p14:modId xmlns:p14="http://schemas.microsoft.com/office/powerpoint/2010/main" val="1044588829"/>
              </p:ext>
            </p:extLst>
          </p:nvPr>
        </p:nvGraphicFramePr>
        <p:xfrm>
          <a:off x="0" y="1000108"/>
          <a:ext cx="12192000" cy="5857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25594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0" y="19380"/>
            <a:ext cx="12192000" cy="9807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fontAlgn="t"/>
            <a:r>
              <a:rPr lang="fr-FR" sz="3600" i="1" dirty="0">
                <a:solidFill>
                  <a:schemeClr val="bg1"/>
                </a:solidFill>
              </a:rPr>
              <a:t>Physique-chimie </a:t>
            </a:r>
            <a:endParaRPr lang="fr-FR" sz="3600" dirty="0">
              <a:solidFill>
                <a:schemeClr val="bg1"/>
              </a:solidFill>
            </a:endParaRPr>
          </a:p>
          <a:p>
            <a:pPr algn="ctr" fontAlgn="t"/>
            <a:r>
              <a:rPr lang="fr-FR" sz="3600" dirty="0" smtClean="0">
                <a:solidFill>
                  <a:schemeClr val="bg1"/>
                </a:solidFill>
              </a:rPr>
              <a:t>- la spécialité </a:t>
            </a:r>
            <a:r>
              <a:rPr lang="fr-FR" sz="3600" i="1" dirty="0" smtClean="0"/>
              <a:t>- </a:t>
            </a:r>
            <a:endParaRPr lang="fr-FR" sz="3600" dirty="0"/>
          </a:p>
        </p:txBody>
      </p:sp>
      <p:graphicFrame>
        <p:nvGraphicFramePr>
          <p:cNvPr id="5" name="Diagramme 4"/>
          <p:cNvGraphicFramePr/>
          <p:nvPr>
            <p:extLst>
              <p:ext uri="{D42A27DB-BD31-4B8C-83A1-F6EECF244321}">
                <p14:modId xmlns:p14="http://schemas.microsoft.com/office/powerpoint/2010/main" val="2668607847"/>
              </p:ext>
            </p:extLst>
          </p:nvPr>
        </p:nvGraphicFramePr>
        <p:xfrm>
          <a:off x="0" y="1103597"/>
          <a:ext cx="12192000" cy="5857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4964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custDataLst>
              <p:tags r:id="rId1"/>
            </p:custDataLst>
          </p:nvPr>
        </p:nvSpPr>
        <p:spPr>
          <a:xfrm>
            <a:off x="-148590" y="-80010"/>
            <a:ext cx="12192000" cy="980728"/>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fr-FR" sz="3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Sciences de la Vie et de la Terre</a:t>
            </a:r>
          </a:p>
        </p:txBody>
      </p:sp>
      <p:graphicFrame>
        <p:nvGraphicFramePr>
          <p:cNvPr id="16" name="Diagramme 15"/>
          <p:cNvGraphicFramePr/>
          <p:nvPr/>
        </p:nvGraphicFramePr>
        <p:xfrm>
          <a:off x="0" y="1000108"/>
          <a:ext cx="12192000" cy="5857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0155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1299" t="28349" r="33612" b="4283"/>
          <a:stretch>
            <a:fillRect/>
          </a:stretch>
        </p:blipFill>
        <p:spPr>
          <a:xfrm>
            <a:off x="5795963" y="3617913"/>
            <a:ext cx="6396037" cy="324008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l="65971" t="28435" r="2441" b="9647"/>
          <a:stretch>
            <a:fillRect/>
          </a:stretch>
        </p:blipFill>
        <p:spPr bwMode="auto">
          <a:xfrm>
            <a:off x="6191250" y="333375"/>
            <a:ext cx="5568950" cy="287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6" name="ZoneTexte 3"/>
          <p:cNvSpPr txBox="1">
            <a:spLocks noChangeArrowheads="1"/>
          </p:cNvSpPr>
          <p:nvPr/>
        </p:nvSpPr>
        <p:spPr bwMode="auto">
          <a:xfrm>
            <a:off x="431800" y="260350"/>
            <a:ext cx="45116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fr-FR" altLang="fr-FR" sz="2400"/>
              <a:t>LA SPECIALTE SVT pour travailler dans …</a:t>
            </a:r>
          </a:p>
        </p:txBody>
      </p:sp>
      <p:pic>
        <p:nvPicPr>
          <p:cNvPr id="3077" name="Picture 3"/>
          <p:cNvPicPr>
            <a:picLocks noChangeAspect="1" noChangeArrowheads="1"/>
          </p:cNvPicPr>
          <p:nvPr/>
        </p:nvPicPr>
        <p:blipFill>
          <a:blip r:embed="rId2">
            <a:extLst>
              <a:ext uri="{28A0092B-C50C-407E-A947-70E740481C1C}">
                <a14:useLocalDpi xmlns:a14="http://schemas.microsoft.com/office/drawing/2010/main" val="0"/>
              </a:ext>
            </a:extLst>
          </a:blip>
          <a:srcRect l="2330" t="29846" r="68701" b="4021"/>
          <a:stretch>
            <a:fillRect/>
          </a:stretch>
        </p:blipFill>
        <p:spPr bwMode="auto">
          <a:xfrm>
            <a:off x="239713" y="1773238"/>
            <a:ext cx="5280025" cy="317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8" name="ZoneTexte 8"/>
          <p:cNvSpPr txBox="1">
            <a:spLocks noChangeArrowheads="1"/>
          </p:cNvSpPr>
          <p:nvPr/>
        </p:nvSpPr>
        <p:spPr bwMode="auto">
          <a:xfrm>
            <a:off x="334963" y="1412875"/>
            <a:ext cx="4897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fr-FR" altLang="fr-FR" sz="1800">
                <a:solidFill>
                  <a:srgbClr val="00B0F0"/>
                </a:solidFill>
              </a:rPr>
              <a:t>le domaine de la santé et du social</a:t>
            </a:r>
          </a:p>
        </p:txBody>
      </p:sp>
      <p:sp>
        <p:nvSpPr>
          <p:cNvPr id="3079" name="ZoneTexte 9"/>
          <p:cNvSpPr txBox="1">
            <a:spLocks noChangeArrowheads="1"/>
          </p:cNvSpPr>
          <p:nvPr/>
        </p:nvSpPr>
        <p:spPr bwMode="auto">
          <a:xfrm>
            <a:off x="5711825" y="0"/>
            <a:ext cx="6240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fr-FR" altLang="fr-FR" sz="1800">
                <a:solidFill>
                  <a:srgbClr val="00B0F0"/>
                </a:solidFill>
              </a:rPr>
              <a:t>le domaine de la recherche et du professorat</a:t>
            </a:r>
          </a:p>
        </p:txBody>
      </p:sp>
      <p:sp>
        <p:nvSpPr>
          <p:cNvPr id="3080" name="ZoneTexte 10"/>
          <p:cNvSpPr txBox="1">
            <a:spLocks noChangeArrowheads="1"/>
          </p:cNvSpPr>
          <p:nvPr/>
        </p:nvSpPr>
        <p:spPr bwMode="auto">
          <a:xfrm>
            <a:off x="5519738" y="3213100"/>
            <a:ext cx="66722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fr-FR" altLang="fr-FR" sz="1800">
                <a:solidFill>
                  <a:srgbClr val="00B0F0"/>
                </a:solidFill>
              </a:rPr>
              <a:t>le domaine de ‘environnement et de l’alimentation</a:t>
            </a:r>
          </a:p>
        </p:txBody>
      </p:sp>
      <p:sp>
        <p:nvSpPr>
          <p:cNvPr id="3081" name="ZoneTexte 11"/>
          <p:cNvSpPr txBox="1">
            <a:spLocks noChangeArrowheads="1"/>
          </p:cNvSpPr>
          <p:nvPr/>
        </p:nvSpPr>
        <p:spPr bwMode="auto">
          <a:xfrm>
            <a:off x="719138" y="5157788"/>
            <a:ext cx="48974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fr-FR" altLang="fr-FR" sz="1800">
                <a:solidFill>
                  <a:srgbClr val="00B0F0"/>
                </a:solidFill>
              </a:rPr>
              <a:t>le domaine du sport </a:t>
            </a:r>
          </a:p>
        </p:txBody>
      </p:sp>
    </p:spTree>
    <p:extLst>
      <p:ext uri="{BB962C8B-B14F-4D97-AF65-F5344CB8AC3E}">
        <p14:creationId xmlns:p14="http://schemas.microsoft.com/office/powerpoint/2010/main" val="927583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350"/>
            <a:ext cx="9255125" cy="699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Imag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5525" y="557213"/>
            <a:ext cx="16256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ZoneTexte 5"/>
          <p:cNvSpPr txBox="1">
            <a:spLocks noChangeArrowheads="1"/>
          </p:cNvSpPr>
          <p:nvPr/>
        </p:nvSpPr>
        <p:spPr bwMode="auto">
          <a:xfrm>
            <a:off x="9767888" y="2632075"/>
            <a:ext cx="23082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fr-FR" altLang="fr-FR" sz="1800"/>
              <a:t>Lien : http://ent-apbg.org/orientation_docs/0001.html</a:t>
            </a:r>
          </a:p>
        </p:txBody>
      </p:sp>
    </p:spTree>
    <p:extLst>
      <p:ext uri="{BB962C8B-B14F-4D97-AF65-F5344CB8AC3E}">
        <p14:creationId xmlns:p14="http://schemas.microsoft.com/office/powerpoint/2010/main" val="234560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i="1" u="sng" dirty="0" smtClean="0">
                <a:solidFill>
                  <a:srgbClr val="002060"/>
                </a:solidFill>
                <a:latin typeface="Garamond" panose="02020404030301010803" pitchFamily="18" charset="0"/>
              </a:rPr>
              <a:t>NSI : Numérique et Sciences de l’Informatique </a:t>
            </a:r>
            <a:r>
              <a:rPr lang="fr-FR" sz="3100" b="1" i="1" u="sng" dirty="0" smtClean="0">
                <a:solidFill>
                  <a:srgbClr val="002060"/>
                </a:solidFill>
                <a:latin typeface="Garamond" panose="02020404030301010803" pitchFamily="18" charset="0"/>
              </a:rPr>
              <a:t>(au Lycée Charles de Gaulle)</a:t>
            </a:r>
            <a:endParaRPr lang="fr-FR" sz="3100" b="1" i="1" u="sng" dirty="0">
              <a:solidFill>
                <a:srgbClr val="002060"/>
              </a:solidFill>
              <a:latin typeface="Garamond" panose="02020404030301010803" pitchFamily="18" charset="0"/>
            </a:endParaRPr>
          </a:p>
        </p:txBody>
      </p:sp>
      <p:sp>
        <p:nvSpPr>
          <p:cNvPr id="3" name="Espace réservé du contenu 2"/>
          <p:cNvSpPr>
            <a:spLocks noGrp="1"/>
          </p:cNvSpPr>
          <p:nvPr>
            <p:ph idx="1"/>
          </p:nvPr>
        </p:nvSpPr>
        <p:spPr>
          <a:xfrm>
            <a:off x="824090" y="2348089"/>
            <a:ext cx="8596668" cy="3693273"/>
          </a:xfrm>
        </p:spPr>
        <p:txBody>
          <a:bodyPr>
            <a:normAutofit/>
          </a:bodyPr>
          <a:lstStyle/>
          <a:p>
            <a:pPr marL="0" indent="0">
              <a:buNone/>
            </a:pPr>
            <a:endParaRPr lang="fr-FR" sz="2600" b="1" dirty="0" smtClean="0">
              <a:solidFill>
                <a:schemeClr val="accent5"/>
              </a:solidFill>
              <a:latin typeface="Garamond" panose="02020404030301010803" pitchFamily="18" charset="0"/>
            </a:endParaRPr>
          </a:p>
          <a:p>
            <a:pPr marL="0" indent="0">
              <a:buNone/>
            </a:pPr>
            <a:r>
              <a:rPr lang="fr-FR" sz="2600" b="1" dirty="0" smtClean="0">
                <a:solidFill>
                  <a:schemeClr val="accent5"/>
                </a:solidFill>
                <a:latin typeface="Garamond" panose="02020404030301010803" pitchFamily="18" charset="0"/>
              </a:rPr>
              <a:t>4 concepts fondamentaux </a:t>
            </a:r>
          </a:p>
          <a:p>
            <a:r>
              <a:rPr lang="fr-FR" sz="2600" dirty="0" smtClean="0">
                <a:latin typeface="Garamond" panose="02020404030301010803" pitchFamily="18" charset="0"/>
              </a:rPr>
              <a:t>Les données, les algorithmes, les langages et les machines (incluant réseaux et objets connectés)</a:t>
            </a:r>
          </a:p>
          <a:p>
            <a:pPr marL="0" indent="0">
              <a:buNone/>
            </a:pPr>
            <a:endParaRPr lang="fr-FR" sz="2600" dirty="0" smtClean="0">
              <a:latin typeface="Garamond" panose="02020404030301010803" pitchFamily="18" charset="0"/>
            </a:endParaRPr>
          </a:p>
          <a:p>
            <a:pPr marL="0" indent="0">
              <a:buNone/>
            </a:pPr>
            <a:r>
              <a:rPr lang="fr-FR" sz="2600" b="1" dirty="0" smtClean="0">
                <a:solidFill>
                  <a:schemeClr val="accent5"/>
                </a:solidFill>
                <a:latin typeface="Garamond" panose="02020404030301010803" pitchFamily="18" charset="0"/>
              </a:rPr>
              <a:t>Démarche de projet </a:t>
            </a:r>
          </a:p>
          <a:p>
            <a:pPr marL="0" indent="0">
              <a:buNone/>
            </a:pPr>
            <a:r>
              <a:rPr lang="fr-FR" sz="2600" b="1" dirty="0" smtClean="0">
                <a:solidFill>
                  <a:schemeClr val="accent5"/>
                </a:solidFill>
                <a:latin typeface="Garamond" panose="02020404030301010803" pitchFamily="18" charset="0"/>
              </a:rPr>
              <a:t>Histoire de l’Informatique</a:t>
            </a:r>
          </a:p>
          <a:p>
            <a:pPr marL="0" indent="0">
              <a:buNone/>
            </a:pPr>
            <a:endParaRPr lang="fr-FR" sz="2600" dirty="0" smtClean="0">
              <a:latin typeface="Garamond" panose="02020404030301010803" pitchFamily="18" charset="0"/>
            </a:endParaRPr>
          </a:p>
          <a:p>
            <a:pPr marL="0" indent="0">
              <a:buNone/>
            </a:pPr>
            <a:endParaRPr lang="fr-FR" sz="2600" dirty="0">
              <a:latin typeface="Garamond" panose="02020404030301010803" pitchFamily="18" charset="0"/>
            </a:endParaRPr>
          </a:p>
        </p:txBody>
      </p:sp>
    </p:spTree>
    <p:extLst>
      <p:ext uri="{BB962C8B-B14F-4D97-AF65-F5344CB8AC3E}">
        <p14:creationId xmlns:p14="http://schemas.microsoft.com/office/powerpoint/2010/main" val="6175500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logo_N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0" y="0"/>
            <a:ext cx="20955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6"/>
          <p:cNvSpPr txBox="1">
            <a:spLocks noChangeArrowheads="1"/>
          </p:cNvSpPr>
          <p:nvPr/>
        </p:nvSpPr>
        <p:spPr bwMode="auto">
          <a:xfrm>
            <a:off x="1328738" y="592138"/>
            <a:ext cx="89550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itchFamily="18" charset="2"/>
              <a:buChar char=""/>
              <a:defRPr>
                <a:solidFill>
                  <a:srgbClr val="404040"/>
                </a:solidFill>
                <a:latin typeface="Century Gothic" pitchFamily="34" charset="0"/>
              </a:defRPr>
            </a:lvl1pPr>
            <a:lvl2pPr marL="742950" indent="-285750">
              <a:spcBef>
                <a:spcPts val="1000"/>
              </a:spcBef>
              <a:buClr>
                <a:schemeClr val="accent1"/>
              </a:buClr>
              <a:buFont typeface="Wingdings 3" pitchFamily="18" charset="2"/>
              <a:buChar char=""/>
              <a:defRPr sz="1600">
                <a:solidFill>
                  <a:srgbClr val="404040"/>
                </a:solidFill>
                <a:latin typeface="Century Gothic" pitchFamily="34" charset="0"/>
              </a:defRPr>
            </a:lvl2pPr>
            <a:lvl3pPr marL="1143000" indent="-228600">
              <a:spcBef>
                <a:spcPts val="1000"/>
              </a:spcBef>
              <a:buClr>
                <a:schemeClr val="accent1"/>
              </a:buClr>
              <a:buFont typeface="Wingdings 3" pitchFamily="18" charset="2"/>
              <a:buChar char=""/>
              <a:defRPr sz="1400">
                <a:solidFill>
                  <a:srgbClr val="404040"/>
                </a:solidFill>
                <a:latin typeface="Century Gothic" pitchFamily="34" charset="0"/>
              </a:defRPr>
            </a:lvl3pPr>
            <a:lvl4pPr marL="1600200" indent="-228600">
              <a:spcBef>
                <a:spcPts val="1000"/>
              </a:spcBef>
              <a:buClr>
                <a:schemeClr val="accent1"/>
              </a:buClr>
              <a:buFont typeface="Wingdings 3" pitchFamily="18" charset="2"/>
              <a:buChar char=""/>
              <a:defRPr sz="1200">
                <a:solidFill>
                  <a:srgbClr val="404040"/>
                </a:solidFill>
                <a:latin typeface="Century Gothic" pitchFamily="34" charset="0"/>
              </a:defRPr>
            </a:lvl4pPr>
            <a:lvl5pPr marL="2057400" indent="-228600">
              <a:spcBef>
                <a:spcPts val="1000"/>
              </a:spcBef>
              <a:buClr>
                <a:schemeClr val="accent1"/>
              </a:buClr>
              <a:buFont typeface="Wingdings 3" pitchFamily="18" charset="2"/>
              <a:buChar char=""/>
              <a:defRPr sz="1200">
                <a:solidFill>
                  <a:srgbClr val="404040"/>
                </a:solidFill>
                <a:latin typeface="Century Gothic" pitchFamily="34" charset="0"/>
              </a:defRPr>
            </a:lvl5pPr>
            <a:lvl6pPr marL="25146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6pPr>
            <a:lvl7pPr marL="29718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7pPr>
            <a:lvl8pPr marL="34290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8pPr>
            <a:lvl9pPr marL="38862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9pPr>
          </a:lstStyle>
          <a:p>
            <a:pPr algn="ctr" eaLnBrk="1" hangingPunct="1">
              <a:spcBef>
                <a:spcPct val="0"/>
              </a:spcBef>
              <a:buClrTx/>
              <a:buFontTx/>
              <a:buNone/>
            </a:pPr>
            <a:r>
              <a:rPr lang="fr-FR" altLang="fr-FR" sz="3600">
                <a:solidFill>
                  <a:srgbClr val="9900CC"/>
                </a:solidFill>
              </a:rPr>
              <a:t>N</a:t>
            </a:r>
            <a:r>
              <a:rPr lang="fr-FR" altLang="fr-FR" sz="3600">
                <a:solidFill>
                  <a:schemeClr val="tx1"/>
                </a:solidFill>
              </a:rPr>
              <a:t>umérique et </a:t>
            </a:r>
            <a:r>
              <a:rPr lang="fr-FR" altLang="fr-FR" sz="3600">
                <a:solidFill>
                  <a:srgbClr val="9900CC"/>
                </a:solidFill>
              </a:rPr>
              <a:t>S</a:t>
            </a:r>
            <a:r>
              <a:rPr lang="fr-FR" altLang="fr-FR" sz="3600">
                <a:solidFill>
                  <a:schemeClr val="tx1"/>
                </a:solidFill>
              </a:rPr>
              <a:t>ciences </a:t>
            </a:r>
            <a:r>
              <a:rPr lang="fr-FR" altLang="fr-FR" sz="3600">
                <a:solidFill>
                  <a:srgbClr val="9900CC"/>
                </a:solidFill>
              </a:rPr>
              <a:t>I</a:t>
            </a:r>
            <a:r>
              <a:rPr lang="fr-FR" altLang="fr-FR" sz="3600">
                <a:solidFill>
                  <a:schemeClr val="tx1"/>
                </a:solidFill>
              </a:rPr>
              <a:t>nformatiques</a:t>
            </a:r>
          </a:p>
        </p:txBody>
      </p:sp>
      <p:sp>
        <p:nvSpPr>
          <p:cNvPr id="21508" name="Text Box 7"/>
          <p:cNvSpPr txBox="1">
            <a:spLocks noChangeArrowheads="1"/>
          </p:cNvSpPr>
          <p:nvPr/>
        </p:nvSpPr>
        <p:spPr bwMode="auto">
          <a:xfrm>
            <a:off x="6000750" y="1554163"/>
            <a:ext cx="5824538"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itchFamily="18" charset="2"/>
              <a:buChar char=""/>
              <a:defRPr>
                <a:solidFill>
                  <a:srgbClr val="404040"/>
                </a:solidFill>
                <a:latin typeface="Century Gothic" pitchFamily="34" charset="0"/>
              </a:defRPr>
            </a:lvl1pPr>
            <a:lvl2pPr marL="742950" indent="-285750">
              <a:spcBef>
                <a:spcPts val="1000"/>
              </a:spcBef>
              <a:buClr>
                <a:schemeClr val="accent1"/>
              </a:buClr>
              <a:buFont typeface="Wingdings 3" pitchFamily="18" charset="2"/>
              <a:buChar char=""/>
              <a:defRPr sz="1600">
                <a:solidFill>
                  <a:srgbClr val="404040"/>
                </a:solidFill>
                <a:latin typeface="Century Gothic" pitchFamily="34" charset="0"/>
              </a:defRPr>
            </a:lvl2pPr>
            <a:lvl3pPr marL="1143000" indent="-228600">
              <a:spcBef>
                <a:spcPts val="1000"/>
              </a:spcBef>
              <a:buClr>
                <a:schemeClr val="accent1"/>
              </a:buClr>
              <a:buFont typeface="Wingdings 3" pitchFamily="18" charset="2"/>
              <a:buChar char=""/>
              <a:defRPr sz="1400">
                <a:solidFill>
                  <a:srgbClr val="404040"/>
                </a:solidFill>
                <a:latin typeface="Century Gothic" pitchFamily="34" charset="0"/>
              </a:defRPr>
            </a:lvl3pPr>
            <a:lvl4pPr marL="1600200" indent="-228600">
              <a:spcBef>
                <a:spcPts val="1000"/>
              </a:spcBef>
              <a:buClr>
                <a:schemeClr val="accent1"/>
              </a:buClr>
              <a:buFont typeface="Wingdings 3" pitchFamily="18" charset="2"/>
              <a:buChar char=""/>
              <a:defRPr sz="1200">
                <a:solidFill>
                  <a:srgbClr val="404040"/>
                </a:solidFill>
                <a:latin typeface="Century Gothic" pitchFamily="34" charset="0"/>
              </a:defRPr>
            </a:lvl4pPr>
            <a:lvl5pPr marL="2057400" indent="-228600">
              <a:spcBef>
                <a:spcPts val="1000"/>
              </a:spcBef>
              <a:buClr>
                <a:schemeClr val="accent1"/>
              </a:buClr>
              <a:buFont typeface="Wingdings 3" pitchFamily="18" charset="2"/>
              <a:buChar char=""/>
              <a:defRPr sz="1200">
                <a:solidFill>
                  <a:srgbClr val="404040"/>
                </a:solidFill>
                <a:latin typeface="Century Gothic" pitchFamily="34" charset="0"/>
              </a:defRPr>
            </a:lvl5pPr>
            <a:lvl6pPr marL="25146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6pPr>
            <a:lvl7pPr marL="29718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7pPr>
            <a:lvl8pPr marL="34290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8pPr>
            <a:lvl9pPr marL="38862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9pPr>
          </a:lstStyle>
          <a:p>
            <a:pPr eaLnBrk="1" hangingPunct="1">
              <a:spcBef>
                <a:spcPct val="0"/>
              </a:spcBef>
              <a:buClrTx/>
              <a:buFont typeface="Wingdings" pitchFamily="2" charset="2"/>
              <a:buNone/>
            </a:pPr>
            <a:r>
              <a:rPr lang="fr-FR" altLang="fr-FR" sz="2000">
                <a:solidFill>
                  <a:schemeClr val="tx1"/>
                </a:solidFill>
              </a:rPr>
              <a:t>Pour comprendre les fondements du monde numérique dans lequel nous vivons. </a:t>
            </a:r>
          </a:p>
          <a:p>
            <a:pPr eaLnBrk="1" hangingPunct="1">
              <a:spcBef>
                <a:spcPct val="0"/>
              </a:spcBef>
              <a:buClrTx/>
              <a:buFont typeface="Wingdings" pitchFamily="2" charset="2"/>
              <a:buNone/>
            </a:pPr>
            <a:r>
              <a:rPr lang="fr-FR" altLang="fr-FR" sz="2000">
                <a:solidFill>
                  <a:schemeClr val="tx1"/>
                </a:solidFill>
              </a:rPr>
              <a:t>Parce que les métiers d’aujourd’hui sont connectés et requièrent de nouvelles compétences.</a:t>
            </a:r>
          </a:p>
        </p:txBody>
      </p:sp>
      <p:pic>
        <p:nvPicPr>
          <p:cNvPr id="21509" name="Picture 8" descr="emplo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288" y="1084263"/>
            <a:ext cx="4075112" cy="321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9"/>
          <p:cNvSpPr txBox="1">
            <a:spLocks noChangeArrowheads="1"/>
          </p:cNvSpPr>
          <p:nvPr/>
        </p:nvSpPr>
        <p:spPr bwMode="auto">
          <a:xfrm>
            <a:off x="2663825" y="4324350"/>
            <a:ext cx="5622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itchFamily="18" charset="2"/>
              <a:buChar char=""/>
              <a:defRPr>
                <a:solidFill>
                  <a:srgbClr val="404040"/>
                </a:solidFill>
                <a:latin typeface="Century Gothic" pitchFamily="34" charset="0"/>
              </a:defRPr>
            </a:lvl1pPr>
            <a:lvl2pPr marL="742950" indent="-285750">
              <a:spcBef>
                <a:spcPts val="1000"/>
              </a:spcBef>
              <a:buClr>
                <a:schemeClr val="accent1"/>
              </a:buClr>
              <a:buFont typeface="Wingdings 3" pitchFamily="18" charset="2"/>
              <a:buChar char=""/>
              <a:defRPr sz="1600">
                <a:solidFill>
                  <a:srgbClr val="404040"/>
                </a:solidFill>
                <a:latin typeface="Century Gothic" pitchFamily="34" charset="0"/>
              </a:defRPr>
            </a:lvl2pPr>
            <a:lvl3pPr marL="1143000" indent="-228600">
              <a:spcBef>
                <a:spcPts val="1000"/>
              </a:spcBef>
              <a:buClr>
                <a:schemeClr val="accent1"/>
              </a:buClr>
              <a:buFont typeface="Wingdings 3" pitchFamily="18" charset="2"/>
              <a:buChar char=""/>
              <a:defRPr sz="1400">
                <a:solidFill>
                  <a:srgbClr val="404040"/>
                </a:solidFill>
                <a:latin typeface="Century Gothic" pitchFamily="34" charset="0"/>
              </a:defRPr>
            </a:lvl3pPr>
            <a:lvl4pPr marL="1600200" indent="-228600">
              <a:spcBef>
                <a:spcPts val="1000"/>
              </a:spcBef>
              <a:buClr>
                <a:schemeClr val="accent1"/>
              </a:buClr>
              <a:buFont typeface="Wingdings 3" pitchFamily="18" charset="2"/>
              <a:buChar char=""/>
              <a:defRPr sz="1200">
                <a:solidFill>
                  <a:srgbClr val="404040"/>
                </a:solidFill>
                <a:latin typeface="Century Gothic" pitchFamily="34" charset="0"/>
              </a:defRPr>
            </a:lvl4pPr>
            <a:lvl5pPr marL="2057400" indent="-228600">
              <a:spcBef>
                <a:spcPts val="1000"/>
              </a:spcBef>
              <a:buClr>
                <a:schemeClr val="accent1"/>
              </a:buClr>
              <a:buFont typeface="Wingdings 3" pitchFamily="18" charset="2"/>
              <a:buChar char=""/>
              <a:defRPr sz="1200">
                <a:solidFill>
                  <a:srgbClr val="404040"/>
                </a:solidFill>
                <a:latin typeface="Century Gothic" pitchFamily="34" charset="0"/>
              </a:defRPr>
            </a:lvl5pPr>
            <a:lvl6pPr marL="25146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6pPr>
            <a:lvl7pPr marL="29718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7pPr>
            <a:lvl8pPr marL="34290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8pPr>
            <a:lvl9pPr marL="38862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9pPr>
          </a:lstStyle>
          <a:p>
            <a:pPr eaLnBrk="1" hangingPunct="1">
              <a:spcBef>
                <a:spcPct val="0"/>
              </a:spcBef>
              <a:buClrTx/>
              <a:buFontTx/>
              <a:buNone/>
            </a:pPr>
            <a:r>
              <a:rPr lang="fr-FR" altLang="fr-FR" sz="2000">
                <a:solidFill>
                  <a:schemeClr val="tx1"/>
                </a:solidFill>
              </a:rPr>
              <a:t>Cet enseignement s’appuie sur 4 concepts :</a:t>
            </a:r>
          </a:p>
        </p:txBody>
      </p:sp>
      <p:sp>
        <p:nvSpPr>
          <p:cNvPr id="21511" name="Text Box 10"/>
          <p:cNvSpPr txBox="1">
            <a:spLocks noChangeArrowheads="1"/>
          </p:cNvSpPr>
          <p:nvPr/>
        </p:nvSpPr>
        <p:spPr bwMode="auto">
          <a:xfrm>
            <a:off x="2565400" y="4752975"/>
            <a:ext cx="77089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itchFamily="18" charset="2"/>
              <a:buChar char=""/>
              <a:defRPr>
                <a:solidFill>
                  <a:srgbClr val="404040"/>
                </a:solidFill>
                <a:latin typeface="Century Gothic" pitchFamily="34" charset="0"/>
              </a:defRPr>
            </a:lvl1pPr>
            <a:lvl2pPr marL="742950" indent="-285750">
              <a:spcBef>
                <a:spcPts val="1000"/>
              </a:spcBef>
              <a:buClr>
                <a:schemeClr val="accent1"/>
              </a:buClr>
              <a:buFont typeface="Wingdings 3" pitchFamily="18" charset="2"/>
              <a:buChar char=""/>
              <a:defRPr sz="1600">
                <a:solidFill>
                  <a:srgbClr val="404040"/>
                </a:solidFill>
                <a:latin typeface="Century Gothic" pitchFamily="34" charset="0"/>
              </a:defRPr>
            </a:lvl2pPr>
            <a:lvl3pPr marL="1143000" indent="-228600">
              <a:spcBef>
                <a:spcPts val="1000"/>
              </a:spcBef>
              <a:buClr>
                <a:schemeClr val="accent1"/>
              </a:buClr>
              <a:buFont typeface="Wingdings 3" pitchFamily="18" charset="2"/>
              <a:buChar char=""/>
              <a:defRPr sz="1400">
                <a:solidFill>
                  <a:srgbClr val="404040"/>
                </a:solidFill>
                <a:latin typeface="Century Gothic" pitchFamily="34" charset="0"/>
              </a:defRPr>
            </a:lvl3pPr>
            <a:lvl4pPr marL="1600200" indent="-228600">
              <a:spcBef>
                <a:spcPts val="1000"/>
              </a:spcBef>
              <a:buClr>
                <a:schemeClr val="accent1"/>
              </a:buClr>
              <a:buFont typeface="Wingdings 3" pitchFamily="18" charset="2"/>
              <a:buChar char=""/>
              <a:defRPr sz="1200">
                <a:solidFill>
                  <a:srgbClr val="404040"/>
                </a:solidFill>
                <a:latin typeface="Century Gothic" pitchFamily="34" charset="0"/>
              </a:defRPr>
            </a:lvl4pPr>
            <a:lvl5pPr marL="2057400" indent="-228600">
              <a:spcBef>
                <a:spcPts val="1000"/>
              </a:spcBef>
              <a:buClr>
                <a:schemeClr val="accent1"/>
              </a:buClr>
              <a:buFont typeface="Wingdings 3" pitchFamily="18" charset="2"/>
              <a:buChar char=""/>
              <a:defRPr sz="1200">
                <a:solidFill>
                  <a:srgbClr val="404040"/>
                </a:solidFill>
                <a:latin typeface="Century Gothic" pitchFamily="34" charset="0"/>
              </a:defRPr>
            </a:lvl5pPr>
            <a:lvl6pPr marL="25146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6pPr>
            <a:lvl7pPr marL="29718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7pPr>
            <a:lvl8pPr marL="34290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8pPr>
            <a:lvl9pPr marL="38862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9pPr>
          </a:lstStyle>
          <a:p>
            <a:pPr eaLnBrk="1" hangingPunct="1">
              <a:spcBef>
                <a:spcPct val="0"/>
              </a:spcBef>
              <a:buClrTx/>
              <a:buFontTx/>
              <a:buChar char="•"/>
            </a:pPr>
            <a:r>
              <a:rPr lang="fr-FR" altLang="fr-FR" sz="2400">
                <a:solidFill>
                  <a:schemeClr val="tx1"/>
                </a:solidFill>
                <a:latin typeface="Times New Roman" pitchFamily="18" charset="0"/>
              </a:rPr>
              <a:t> </a:t>
            </a:r>
            <a:r>
              <a:rPr lang="fr-FR" altLang="fr-FR" sz="2000">
                <a:solidFill>
                  <a:schemeClr val="tx1"/>
                </a:solidFill>
              </a:rPr>
              <a:t>les données (représentation, traitement, transmission…)</a:t>
            </a:r>
          </a:p>
          <a:p>
            <a:pPr eaLnBrk="1" hangingPunct="1">
              <a:spcBef>
                <a:spcPct val="0"/>
              </a:spcBef>
              <a:buClrTx/>
              <a:buFontTx/>
              <a:buChar char="•"/>
            </a:pPr>
            <a:r>
              <a:rPr lang="fr-FR" altLang="fr-FR" sz="2000">
                <a:solidFill>
                  <a:schemeClr val="tx1"/>
                </a:solidFill>
              </a:rPr>
              <a:t> les algorithmes (analyse et modélisation d’un problème, </a:t>
            </a:r>
          </a:p>
          <a:p>
            <a:pPr eaLnBrk="1" hangingPunct="1">
              <a:spcBef>
                <a:spcPct val="0"/>
              </a:spcBef>
              <a:buClrTx/>
              <a:buFontTx/>
              <a:buNone/>
            </a:pPr>
            <a:r>
              <a:rPr lang="fr-FR" altLang="fr-FR" sz="2000">
                <a:solidFill>
                  <a:schemeClr val="tx1"/>
                </a:solidFill>
              </a:rPr>
              <a:t>  conception d’une solution…)</a:t>
            </a:r>
          </a:p>
          <a:p>
            <a:pPr eaLnBrk="1" hangingPunct="1">
              <a:spcBef>
                <a:spcPct val="0"/>
              </a:spcBef>
              <a:buClrTx/>
              <a:buFontTx/>
              <a:buChar char="•"/>
            </a:pPr>
            <a:r>
              <a:rPr lang="fr-FR" altLang="fr-FR" sz="2000">
                <a:solidFill>
                  <a:schemeClr val="tx1"/>
                </a:solidFill>
              </a:rPr>
              <a:t> les langages (programmation en python, HTML, CSS…)</a:t>
            </a:r>
          </a:p>
          <a:p>
            <a:pPr eaLnBrk="1" hangingPunct="1">
              <a:spcBef>
                <a:spcPct val="0"/>
              </a:spcBef>
              <a:buClrTx/>
              <a:buFontTx/>
              <a:buChar char="•"/>
            </a:pPr>
            <a:r>
              <a:rPr lang="fr-FR" altLang="fr-FR" sz="2000">
                <a:solidFill>
                  <a:schemeClr val="tx1"/>
                </a:solidFill>
              </a:rPr>
              <a:t> les machines (architecture matérielle, objets connectés…)</a:t>
            </a:r>
          </a:p>
        </p:txBody>
      </p:sp>
      <p:pic>
        <p:nvPicPr>
          <p:cNvPr id="2151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5425" y="5051425"/>
            <a:ext cx="1692275"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69823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IMG_20180315_165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3794125"/>
            <a:ext cx="3598863" cy="202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descr="logo_N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96500" y="0"/>
            <a:ext cx="20955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5" descr="algoreagp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8613" y="1266825"/>
            <a:ext cx="3598862"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6"/>
          <p:cNvSpPr txBox="1">
            <a:spLocks noChangeArrowheads="1"/>
          </p:cNvSpPr>
          <p:nvPr/>
        </p:nvSpPr>
        <p:spPr bwMode="auto">
          <a:xfrm>
            <a:off x="5640388" y="1517650"/>
            <a:ext cx="5905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itchFamily="18" charset="2"/>
              <a:buChar char=""/>
              <a:defRPr>
                <a:solidFill>
                  <a:srgbClr val="404040"/>
                </a:solidFill>
                <a:latin typeface="Century Gothic" pitchFamily="34" charset="0"/>
              </a:defRPr>
            </a:lvl1pPr>
            <a:lvl2pPr marL="742950" indent="-285750">
              <a:spcBef>
                <a:spcPts val="1000"/>
              </a:spcBef>
              <a:buClr>
                <a:schemeClr val="accent1"/>
              </a:buClr>
              <a:buFont typeface="Wingdings 3" pitchFamily="18" charset="2"/>
              <a:buChar char=""/>
              <a:defRPr sz="1600">
                <a:solidFill>
                  <a:srgbClr val="404040"/>
                </a:solidFill>
                <a:latin typeface="Century Gothic" pitchFamily="34" charset="0"/>
              </a:defRPr>
            </a:lvl2pPr>
            <a:lvl3pPr marL="1143000" indent="-228600">
              <a:spcBef>
                <a:spcPts val="1000"/>
              </a:spcBef>
              <a:buClr>
                <a:schemeClr val="accent1"/>
              </a:buClr>
              <a:buFont typeface="Wingdings 3" pitchFamily="18" charset="2"/>
              <a:buChar char=""/>
              <a:defRPr sz="1400">
                <a:solidFill>
                  <a:srgbClr val="404040"/>
                </a:solidFill>
                <a:latin typeface="Century Gothic" pitchFamily="34" charset="0"/>
              </a:defRPr>
            </a:lvl3pPr>
            <a:lvl4pPr marL="1600200" indent="-228600">
              <a:spcBef>
                <a:spcPts val="1000"/>
              </a:spcBef>
              <a:buClr>
                <a:schemeClr val="accent1"/>
              </a:buClr>
              <a:buFont typeface="Wingdings 3" pitchFamily="18" charset="2"/>
              <a:buChar char=""/>
              <a:defRPr sz="1200">
                <a:solidFill>
                  <a:srgbClr val="404040"/>
                </a:solidFill>
                <a:latin typeface="Century Gothic" pitchFamily="34" charset="0"/>
              </a:defRPr>
            </a:lvl4pPr>
            <a:lvl5pPr marL="2057400" indent="-228600">
              <a:spcBef>
                <a:spcPts val="1000"/>
              </a:spcBef>
              <a:buClr>
                <a:schemeClr val="accent1"/>
              </a:buClr>
              <a:buFont typeface="Wingdings 3" pitchFamily="18" charset="2"/>
              <a:buChar char=""/>
              <a:defRPr sz="1200">
                <a:solidFill>
                  <a:srgbClr val="404040"/>
                </a:solidFill>
                <a:latin typeface="Century Gothic" pitchFamily="34" charset="0"/>
              </a:defRPr>
            </a:lvl5pPr>
            <a:lvl6pPr marL="25146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6pPr>
            <a:lvl7pPr marL="29718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7pPr>
            <a:lvl8pPr marL="34290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8pPr>
            <a:lvl9pPr marL="38862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9pPr>
          </a:lstStyle>
          <a:p>
            <a:pPr eaLnBrk="1" hangingPunct="1">
              <a:spcBef>
                <a:spcPct val="0"/>
              </a:spcBef>
              <a:buClrTx/>
              <a:buFontTx/>
              <a:buNone/>
            </a:pPr>
            <a:r>
              <a:rPr lang="fr-FR" altLang="fr-FR" sz="2000">
                <a:solidFill>
                  <a:schemeClr val="tx1"/>
                </a:solidFill>
              </a:rPr>
              <a:t>Pour mieux développer les compétences, de nombreuses activités sont mises en œuvre.</a:t>
            </a:r>
          </a:p>
        </p:txBody>
      </p:sp>
      <p:pic>
        <p:nvPicPr>
          <p:cNvPr id="2253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5488" y="4483100"/>
            <a:ext cx="37211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9938" y="2971800"/>
            <a:ext cx="380206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 Box 6"/>
          <p:cNvSpPr txBox="1">
            <a:spLocks noChangeArrowheads="1"/>
          </p:cNvSpPr>
          <p:nvPr/>
        </p:nvSpPr>
        <p:spPr bwMode="auto">
          <a:xfrm>
            <a:off x="1327150" y="593725"/>
            <a:ext cx="89550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itchFamily="18" charset="2"/>
              <a:buChar char=""/>
              <a:defRPr>
                <a:solidFill>
                  <a:srgbClr val="404040"/>
                </a:solidFill>
                <a:latin typeface="Century Gothic" pitchFamily="34" charset="0"/>
              </a:defRPr>
            </a:lvl1pPr>
            <a:lvl2pPr marL="742950" indent="-285750">
              <a:spcBef>
                <a:spcPts val="1000"/>
              </a:spcBef>
              <a:buClr>
                <a:schemeClr val="accent1"/>
              </a:buClr>
              <a:buFont typeface="Wingdings 3" pitchFamily="18" charset="2"/>
              <a:buChar char=""/>
              <a:defRPr sz="1600">
                <a:solidFill>
                  <a:srgbClr val="404040"/>
                </a:solidFill>
                <a:latin typeface="Century Gothic" pitchFamily="34" charset="0"/>
              </a:defRPr>
            </a:lvl2pPr>
            <a:lvl3pPr marL="1143000" indent="-228600">
              <a:spcBef>
                <a:spcPts val="1000"/>
              </a:spcBef>
              <a:buClr>
                <a:schemeClr val="accent1"/>
              </a:buClr>
              <a:buFont typeface="Wingdings 3" pitchFamily="18" charset="2"/>
              <a:buChar char=""/>
              <a:defRPr sz="1400">
                <a:solidFill>
                  <a:srgbClr val="404040"/>
                </a:solidFill>
                <a:latin typeface="Century Gothic" pitchFamily="34" charset="0"/>
              </a:defRPr>
            </a:lvl3pPr>
            <a:lvl4pPr marL="1600200" indent="-228600">
              <a:spcBef>
                <a:spcPts val="1000"/>
              </a:spcBef>
              <a:buClr>
                <a:schemeClr val="accent1"/>
              </a:buClr>
              <a:buFont typeface="Wingdings 3" pitchFamily="18" charset="2"/>
              <a:buChar char=""/>
              <a:defRPr sz="1200">
                <a:solidFill>
                  <a:srgbClr val="404040"/>
                </a:solidFill>
                <a:latin typeface="Century Gothic" pitchFamily="34" charset="0"/>
              </a:defRPr>
            </a:lvl4pPr>
            <a:lvl5pPr marL="2057400" indent="-228600">
              <a:spcBef>
                <a:spcPts val="1000"/>
              </a:spcBef>
              <a:buClr>
                <a:schemeClr val="accent1"/>
              </a:buClr>
              <a:buFont typeface="Wingdings 3" pitchFamily="18" charset="2"/>
              <a:buChar char=""/>
              <a:defRPr sz="1200">
                <a:solidFill>
                  <a:srgbClr val="404040"/>
                </a:solidFill>
                <a:latin typeface="Century Gothic" pitchFamily="34" charset="0"/>
              </a:defRPr>
            </a:lvl5pPr>
            <a:lvl6pPr marL="25146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6pPr>
            <a:lvl7pPr marL="29718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7pPr>
            <a:lvl8pPr marL="34290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8pPr>
            <a:lvl9pPr marL="38862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9pPr>
          </a:lstStyle>
          <a:p>
            <a:pPr algn="ctr" eaLnBrk="1" hangingPunct="1">
              <a:spcBef>
                <a:spcPct val="0"/>
              </a:spcBef>
              <a:buClrTx/>
              <a:buFontTx/>
              <a:buNone/>
            </a:pPr>
            <a:r>
              <a:rPr lang="fr-FR" altLang="fr-FR" sz="3600">
                <a:solidFill>
                  <a:srgbClr val="9900CC"/>
                </a:solidFill>
              </a:rPr>
              <a:t>N</a:t>
            </a:r>
            <a:r>
              <a:rPr lang="fr-FR" altLang="fr-FR" sz="3600">
                <a:solidFill>
                  <a:schemeClr val="tx1"/>
                </a:solidFill>
              </a:rPr>
              <a:t>umérique et </a:t>
            </a:r>
            <a:r>
              <a:rPr lang="fr-FR" altLang="fr-FR" sz="3600">
                <a:solidFill>
                  <a:srgbClr val="9900CC"/>
                </a:solidFill>
              </a:rPr>
              <a:t>S</a:t>
            </a:r>
            <a:r>
              <a:rPr lang="fr-FR" altLang="fr-FR" sz="3600">
                <a:solidFill>
                  <a:schemeClr val="tx1"/>
                </a:solidFill>
              </a:rPr>
              <a:t>ciences </a:t>
            </a:r>
            <a:r>
              <a:rPr lang="fr-FR" altLang="fr-FR" sz="3600">
                <a:solidFill>
                  <a:srgbClr val="9900CC"/>
                </a:solidFill>
              </a:rPr>
              <a:t>I</a:t>
            </a:r>
            <a:r>
              <a:rPr lang="fr-FR" altLang="fr-FR" sz="3600">
                <a:solidFill>
                  <a:schemeClr val="tx1"/>
                </a:solidFill>
              </a:rPr>
              <a:t>nformatiques</a:t>
            </a:r>
          </a:p>
        </p:txBody>
      </p:sp>
      <p:sp>
        <p:nvSpPr>
          <p:cNvPr id="22537" name="Text Box 6"/>
          <p:cNvSpPr txBox="1">
            <a:spLocks noChangeArrowheads="1"/>
          </p:cNvSpPr>
          <p:nvPr/>
        </p:nvSpPr>
        <p:spPr bwMode="auto">
          <a:xfrm>
            <a:off x="1674813" y="3290888"/>
            <a:ext cx="35448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itchFamily="18" charset="2"/>
              <a:buChar char=""/>
              <a:defRPr>
                <a:solidFill>
                  <a:srgbClr val="404040"/>
                </a:solidFill>
                <a:latin typeface="Century Gothic" pitchFamily="34" charset="0"/>
              </a:defRPr>
            </a:lvl1pPr>
            <a:lvl2pPr marL="742950" indent="-285750">
              <a:spcBef>
                <a:spcPts val="1000"/>
              </a:spcBef>
              <a:buClr>
                <a:schemeClr val="accent1"/>
              </a:buClr>
              <a:buFont typeface="Wingdings 3" pitchFamily="18" charset="2"/>
              <a:buChar char=""/>
              <a:defRPr sz="1600">
                <a:solidFill>
                  <a:srgbClr val="404040"/>
                </a:solidFill>
                <a:latin typeface="Century Gothic" pitchFamily="34" charset="0"/>
              </a:defRPr>
            </a:lvl2pPr>
            <a:lvl3pPr marL="1143000" indent="-228600">
              <a:spcBef>
                <a:spcPts val="1000"/>
              </a:spcBef>
              <a:buClr>
                <a:schemeClr val="accent1"/>
              </a:buClr>
              <a:buFont typeface="Wingdings 3" pitchFamily="18" charset="2"/>
              <a:buChar char=""/>
              <a:defRPr sz="1400">
                <a:solidFill>
                  <a:srgbClr val="404040"/>
                </a:solidFill>
                <a:latin typeface="Century Gothic" pitchFamily="34" charset="0"/>
              </a:defRPr>
            </a:lvl3pPr>
            <a:lvl4pPr marL="1600200" indent="-228600">
              <a:spcBef>
                <a:spcPts val="1000"/>
              </a:spcBef>
              <a:buClr>
                <a:schemeClr val="accent1"/>
              </a:buClr>
              <a:buFont typeface="Wingdings 3" pitchFamily="18" charset="2"/>
              <a:buChar char=""/>
              <a:defRPr sz="1200">
                <a:solidFill>
                  <a:srgbClr val="404040"/>
                </a:solidFill>
                <a:latin typeface="Century Gothic" pitchFamily="34" charset="0"/>
              </a:defRPr>
            </a:lvl4pPr>
            <a:lvl5pPr marL="2057400" indent="-228600">
              <a:spcBef>
                <a:spcPts val="1000"/>
              </a:spcBef>
              <a:buClr>
                <a:schemeClr val="accent1"/>
              </a:buClr>
              <a:buFont typeface="Wingdings 3" pitchFamily="18" charset="2"/>
              <a:buChar char=""/>
              <a:defRPr sz="1200">
                <a:solidFill>
                  <a:srgbClr val="404040"/>
                </a:solidFill>
                <a:latin typeface="Century Gothic" pitchFamily="34" charset="0"/>
              </a:defRPr>
            </a:lvl5pPr>
            <a:lvl6pPr marL="25146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6pPr>
            <a:lvl7pPr marL="29718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7pPr>
            <a:lvl8pPr marL="34290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8pPr>
            <a:lvl9pPr marL="38862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9pPr>
          </a:lstStyle>
          <a:p>
            <a:pPr eaLnBrk="1" hangingPunct="1">
              <a:spcBef>
                <a:spcPct val="0"/>
              </a:spcBef>
              <a:buClrTx/>
              <a:buFontTx/>
              <a:buNone/>
            </a:pPr>
            <a:r>
              <a:rPr lang="fr-FR" altLang="fr-FR" sz="2000">
                <a:solidFill>
                  <a:schemeClr val="tx1"/>
                </a:solidFill>
              </a:rPr>
              <a:t>À l’aide de divers logiciels</a:t>
            </a:r>
          </a:p>
        </p:txBody>
      </p:sp>
      <p:sp>
        <p:nvSpPr>
          <p:cNvPr id="22538" name="Text Box 6"/>
          <p:cNvSpPr txBox="1">
            <a:spLocks noChangeArrowheads="1"/>
          </p:cNvSpPr>
          <p:nvPr/>
        </p:nvSpPr>
        <p:spPr bwMode="auto">
          <a:xfrm>
            <a:off x="1466850" y="5776913"/>
            <a:ext cx="35448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itchFamily="18" charset="2"/>
              <a:buChar char=""/>
              <a:defRPr>
                <a:solidFill>
                  <a:srgbClr val="404040"/>
                </a:solidFill>
                <a:latin typeface="Century Gothic" pitchFamily="34" charset="0"/>
              </a:defRPr>
            </a:lvl1pPr>
            <a:lvl2pPr marL="742950" indent="-285750">
              <a:spcBef>
                <a:spcPts val="1000"/>
              </a:spcBef>
              <a:buClr>
                <a:schemeClr val="accent1"/>
              </a:buClr>
              <a:buFont typeface="Wingdings 3" pitchFamily="18" charset="2"/>
              <a:buChar char=""/>
              <a:defRPr sz="1600">
                <a:solidFill>
                  <a:srgbClr val="404040"/>
                </a:solidFill>
                <a:latin typeface="Century Gothic" pitchFamily="34" charset="0"/>
              </a:defRPr>
            </a:lvl2pPr>
            <a:lvl3pPr marL="1143000" indent="-228600">
              <a:spcBef>
                <a:spcPts val="1000"/>
              </a:spcBef>
              <a:buClr>
                <a:schemeClr val="accent1"/>
              </a:buClr>
              <a:buFont typeface="Wingdings 3" pitchFamily="18" charset="2"/>
              <a:buChar char=""/>
              <a:defRPr sz="1400">
                <a:solidFill>
                  <a:srgbClr val="404040"/>
                </a:solidFill>
                <a:latin typeface="Century Gothic" pitchFamily="34" charset="0"/>
              </a:defRPr>
            </a:lvl3pPr>
            <a:lvl4pPr marL="1600200" indent="-228600">
              <a:spcBef>
                <a:spcPts val="1000"/>
              </a:spcBef>
              <a:buClr>
                <a:schemeClr val="accent1"/>
              </a:buClr>
              <a:buFont typeface="Wingdings 3" pitchFamily="18" charset="2"/>
              <a:buChar char=""/>
              <a:defRPr sz="1200">
                <a:solidFill>
                  <a:srgbClr val="404040"/>
                </a:solidFill>
                <a:latin typeface="Century Gothic" pitchFamily="34" charset="0"/>
              </a:defRPr>
            </a:lvl4pPr>
            <a:lvl5pPr marL="2057400" indent="-228600">
              <a:spcBef>
                <a:spcPts val="1000"/>
              </a:spcBef>
              <a:buClr>
                <a:schemeClr val="accent1"/>
              </a:buClr>
              <a:buFont typeface="Wingdings 3" pitchFamily="18" charset="2"/>
              <a:buChar char=""/>
              <a:defRPr sz="1200">
                <a:solidFill>
                  <a:srgbClr val="404040"/>
                </a:solidFill>
                <a:latin typeface="Century Gothic" pitchFamily="34" charset="0"/>
              </a:defRPr>
            </a:lvl5pPr>
            <a:lvl6pPr marL="25146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6pPr>
            <a:lvl7pPr marL="29718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7pPr>
            <a:lvl8pPr marL="34290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8pPr>
            <a:lvl9pPr marL="38862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9pPr>
          </a:lstStyle>
          <a:p>
            <a:pPr eaLnBrk="1" hangingPunct="1">
              <a:spcBef>
                <a:spcPct val="0"/>
              </a:spcBef>
              <a:buClrTx/>
              <a:buFontTx/>
              <a:buNone/>
            </a:pPr>
            <a:r>
              <a:rPr lang="fr-FR" altLang="fr-FR" sz="2000">
                <a:solidFill>
                  <a:schemeClr val="tx1"/>
                </a:solidFill>
              </a:rPr>
              <a:t>Acquisition de données fournies par des capteurs</a:t>
            </a:r>
          </a:p>
        </p:txBody>
      </p:sp>
      <p:sp>
        <p:nvSpPr>
          <p:cNvPr id="22539" name="Text Box 6"/>
          <p:cNvSpPr txBox="1">
            <a:spLocks noChangeArrowheads="1"/>
          </p:cNvSpPr>
          <p:nvPr/>
        </p:nvSpPr>
        <p:spPr bwMode="auto">
          <a:xfrm>
            <a:off x="5329238" y="4086225"/>
            <a:ext cx="3055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itchFamily="18" charset="2"/>
              <a:buChar char=""/>
              <a:defRPr>
                <a:solidFill>
                  <a:srgbClr val="404040"/>
                </a:solidFill>
                <a:latin typeface="Century Gothic" pitchFamily="34" charset="0"/>
              </a:defRPr>
            </a:lvl1pPr>
            <a:lvl2pPr marL="742950" indent="-285750">
              <a:spcBef>
                <a:spcPts val="1000"/>
              </a:spcBef>
              <a:buClr>
                <a:schemeClr val="accent1"/>
              </a:buClr>
              <a:buFont typeface="Wingdings 3" pitchFamily="18" charset="2"/>
              <a:buChar char=""/>
              <a:defRPr sz="1600">
                <a:solidFill>
                  <a:srgbClr val="404040"/>
                </a:solidFill>
                <a:latin typeface="Century Gothic" pitchFamily="34" charset="0"/>
              </a:defRPr>
            </a:lvl2pPr>
            <a:lvl3pPr marL="1143000" indent="-228600">
              <a:spcBef>
                <a:spcPts val="1000"/>
              </a:spcBef>
              <a:buClr>
                <a:schemeClr val="accent1"/>
              </a:buClr>
              <a:buFont typeface="Wingdings 3" pitchFamily="18" charset="2"/>
              <a:buChar char=""/>
              <a:defRPr sz="1400">
                <a:solidFill>
                  <a:srgbClr val="404040"/>
                </a:solidFill>
                <a:latin typeface="Century Gothic" pitchFamily="34" charset="0"/>
              </a:defRPr>
            </a:lvl3pPr>
            <a:lvl4pPr marL="1600200" indent="-228600">
              <a:spcBef>
                <a:spcPts val="1000"/>
              </a:spcBef>
              <a:buClr>
                <a:schemeClr val="accent1"/>
              </a:buClr>
              <a:buFont typeface="Wingdings 3" pitchFamily="18" charset="2"/>
              <a:buChar char=""/>
              <a:defRPr sz="1200">
                <a:solidFill>
                  <a:srgbClr val="404040"/>
                </a:solidFill>
                <a:latin typeface="Century Gothic" pitchFamily="34" charset="0"/>
              </a:defRPr>
            </a:lvl4pPr>
            <a:lvl5pPr marL="2057400" indent="-228600">
              <a:spcBef>
                <a:spcPts val="1000"/>
              </a:spcBef>
              <a:buClr>
                <a:schemeClr val="accent1"/>
              </a:buClr>
              <a:buFont typeface="Wingdings 3" pitchFamily="18" charset="2"/>
              <a:buChar char=""/>
              <a:defRPr sz="1200">
                <a:solidFill>
                  <a:srgbClr val="404040"/>
                </a:solidFill>
                <a:latin typeface="Century Gothic" pitchFamily="34" charset="0"/>
              </a:defRPr>
            </a:lvl5pPr>
            <a:lvl6pPr marL="25146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6pPr>
            <a:lvl7pPr marL="29718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7pPr>
            <a:lvl8pPr marL="34290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8pPr>
            <a:lvl9pPr marL="38862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9pPr>
          </a:lstStyle>
          <a:p>
            <a:pPr eaLnBrk="1" hangingPunct="1">
              <a:spcBef>
                <a:spcPct val="0"/>
              </a:spcBef>
              <a:buClrTx/>
              <a:buFontTx/>
              <a:buNone/>
            </a:pPr>
            <a:r>
              <a:rPr lang="fr-FR" altLang="fr-FR" sz="2000">
                <a:solidFill>
                  <a:schemeClr val="tx1"/>
                </a:solidFill>
              </a:rPr>
              <a:t>Encodage de fichiers</a:t>
            </a:r>
          </a:p>
        </p:txBody>
      </p:sp>
      <p:sp>
        <p:nvSpPr>
          <p:cNvPr id="22540" name="Text Box 6"/>
          <p:cNvSpPr txBox="1">
            <a:spLocks noChangeArrowheads="1"/>
          </p:cNvSpPr>
          <p:nvPr/>
        </p:nvSpPr>
        <p:spPr bwMode="auto">
          <a:xfrm>
            <a:off x="9471025" y="2333625"/>
            <a:ext cx="27209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itchFamily="18" charset="2"/>
              <a:buChar char=""/>
              <a:defRPr>
                <a:solidFill>
                  <a:srgbClr val="404040"/>
                </a:solidFill>
                <a:latin typeface="Century Gothic" pitchFamily="34" charset="0"/>
              </a:defRPr>
            </a:lvl1pPr>
            <a:lvl2pPr marL="742950" indent="-285750">
              <a:spcBef>
                <a:spcPts val="1000"/>
              </a:spcBef>
              <a:buClr>
                <a:schemeClr val="accent1"/>
              </a:buClr>
              <a:buFont typeface="Wingdings 3" pitchFamily="18" charset="2"/>
              <a:buChar char=""/>
              <a:defRPr sz="1600">
                <a:solidFill>
                  <a:srgbClr val="404040"/>
                </a:solidFill>
                <a:latin typeface="Century Gothic" pitchFamily="34" charset="0"/>
              </a:defRPr>
            </a:lvl2pPr>
            <a:lvl3pPr marL="1143000" indent="-228600">
              <a:spcBef>
                <a:spcPts val="1000"/>
              </a:spcBef>
              <a:buClr>
                <a:schemeClr val="accent1"/>
              </a:buClr>
              <a:buFont typeface="Wingdings 3" pitchFamily="18" charset="2"/>
              <a:buChar char=""/>
              <a:defRPr sz="1400">
                <a:solidFill>
                  <a:srgbClr val="404040"/>
                </a:solidFill>
                <a:latin typeface="Century Gothic" pitchFamily="34" charset="0"/>
              </a:defRPr>
            </a:lvl3pPr>
            <a:lvl4pPr marL="1600200" indent="-228600">
              <a:spcBef>
                <a:spcPts val="1000"/>
              </a:spcBef>
              <a:buClr>
                <a:schemeClr val="accent1"/>
              </a:buClr>
              <a:buFont typeface="Wingdings 3" pitchFamily="18" charset="2"/>
              <a:buChar char=""/>
              <a:defRPr sz="1200">
                <a:solidFill>
                  <a:srgbClr val="404040"/>
                </a:solidFill>
                <a:latin typeface="Century Gothic" pitchFamily="34" charset="0"/>
              </a:defRPr>
            </a:lvl4pPr>
            <a:lvl5pPr marL="2057400" indent="-228600">
              <a:spcBef>
                <a:spcPts val="1000"/>
              </a:spcBef>
              <a:buClr>
                <a:schemeClr val="accent1"/>
              </a:buClr>
              <a:buFont typeface="Wingdings 3" pitchFamily="18" charset="2"/>
              <a:buChar char=""/>
              <a:defRPr sz="1200">
                <a:solidFill>
                  <a:srgbClr val="404040"/>
                </a:solidFill>
                <a:latin typeface="Century Gothic" pitchFamily="34" charset="0"/>
              </a:defRPr>
            </a:lvl5pPr>
            <a:lvl6pPr marL="25146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6pPr>
            <a:lvl7pPr marL="29718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7pPr>
            <a:lvl8pPr marL="34290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8pPr>
            <a:lvl9pPr marL="38862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9pPr>
          </a:lstStyle>
          <a:p>
            <a:pPr eaLnBrk="1" hangingPunct="1">
              <a:spcBef>
                <a:spcPct val="0"/>
              </a:spcBef>
              <a:buClrTx/>
              <a:buFontTx/>
              <a:buNone/>
            </a:pPr>
            <a:r>
              <a:rPr lang="fr-FR" altLang="fr-FR" sz="2000">
                <a:solidFill>
                  <a:schemeClr val="tx1"/>
                </a:solidFill>
              </a:rPr>
              <a:t>Exploitation de bases de données</a:t>
            </a:r>
          </a:p>
        </p:txBody>
      </p:sp>
    </p:spTree>
    <p:extLst>
      <p:ext uri="{BB962C8B-B14F-4D97-AF65-F5344CB8AC3E}">
        <p14:creationId xmlns:p14="http://schemas.microsoft.com/office/powerpoint/2010/main" val="1011888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logo_N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0" y="0"/>
            <a:ext cx="20955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6"/>
          <p:cNvSpPr txBox="1">
            <a:spLocks noChangeArrowheads="1"/>
          </p:cNvSpPr>
          <p:nvPr/>
        </p:nvSpPr>
        <p:spPr bwMode="auto">
          <a:xfrm>
            <a:off x="515938" y="1660525"/>
            <a:ext cx="11676062"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itchFamily="18" charset="2"/>
              <a:buChar char=""/>
              <a:defRPr>
                <a:solidFill>
                  <a:srgbClr val="404040"/>
                </a:solidFill>
                <a:latin typeface="Century Gothic" pitchFamily="34" charset="0"/>
              </a:defRPr>
            </a:lvl1pPr>
            <a:lvl2pPr marL="742950" indent="-285750">
              <a:spcBef>
                <a:spcPts val="1000"/>
              </a:spcBef>
              <a:buClr>
                <a:schemeClr val="accent1"/>
              </a:buClr>
              <a:buFont typeface="Wingdings 3" pitchFamily="18" charset="2"/>
              <a:buChar char=""/>
              <a:defRPr sz="1600">
                <a:solidFill>
                  <a:srgbClr val="404040"/>
                </a:solidFill>
                <a:latin typeface="Century Gothic" pitchFamily="34" charset="0"/>
              </a:defRPr>
            </a:lvl2pPr>
            <a:lvl3pPr marL="1143000" indent="-228600">
              <a:spcBef>
                <a:spcPts val="1000"/>
              </a:spcBef>
              <a:buClr>
                <a:schemeClr val="accent1"/>
              </a:buClr>
              <a:buFont typeface="Wingdings 3" pitchFamily="18" charset="2"/>
              <a:buChar char=""/>
              <a:defRPr sz="1400">
                <a:solidFill>
                  <a:srgbClr val="404040"/>
                </a:solidFill>
                <a:latin typeface="Century Gothic" pitchFamily="34" charset="0"/>
              </a:defRPr>
            </a:lvl3pPr>
            <a:lvl4pPr marL="1600200" indent="-228600">
              <a:spcBef>
                <a:spcPts val="1000"/>
              </a:spcBef>
              <a:buClr>
                <a:schemeClr val="accent1"/>
              </a:buClr>
              <a:buFont typeface="Wingdings 3" pitchFamily="18" charset="2"/>
              <a:buChar char=""/>
              <a:defRPr sz="1200">
                <a:solidFill>
                  <a:srgbClr val="404040"/>
                </a:solidFill>
                <a:latin typeface="Century Gothic" pitchFamily="34" charset="0"/>
              </a:defRPr>
            </a:lvl4pPr>
            <a:lvl5pPr marL="2057400" indent="-228600">
              <a:spcBef>
                <a:spcPts val="1000"/>
              </a:spcBef>
              <a:buClr>
                <a:schemeClr val="accent1"/>
              </a:buClr>
              <a:buFont typeface="Wingdings 3" pitchFamily="18" charset="2"/>
              <a:buChar char=""/>
              <a:defRPr sz="1200">
                <a:solidFill>
                  <a:srgbClr val="404040"/>
                </a:solidFill>
                <a:latin typeface="Century Gothic" pitchFamily="34" charset="0"/>
              </a:defRPr>
            </a:lvl5pPr>
            <a:lvl6pPr marL="25146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6pPr>
            <a:lvl7pPr marL="29718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7pPr>
            <a:lvl8pPr marL="34290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8pPr>
            <a:lvl9pPr marL="38862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9pPr>
          </a:lstStyle>
          <a:p>
            <a:pPr eaLnBrk="1" hangingPunct="1">
              <a:spcBef>
                <a:spcPct val="0"/>
              </a:spcBef>
              <a:buClrTx/>
              <a:buFontTx/>
              <a:buNone/>
            </a:pPr>
            <a:r>
              <a:rPr lang="fr-FR" altLang="fr-FR" sz="2000">
                <a:solidFill>
                  <a:schemeClr val="tx1"/>
                </a:solidFill>
              </a:rPr>
              <a:t>Le travail d’équipe permet la conception et l’élaboration de projets (1/4 de l’année en 1</a:t>
            </a:r>
            <a:r>
              <a:rPr lang="fr-FR" altLang="fr-FR" sz="2000" baseline="30000">
                <a:solidFill>
                  <a:schemeClr val="tx1"/>
                </a:solidFill>
              </a:rPr>
              <a:t>ère</a:t>
            </a:r>
            <a:r>
              <a:rPr lang="fr-FR" altLang="fr-FR" sz="2000">
                <a:solidFill>
                  <a:schemeClr val="tx1"/>
                </a:solidFill>
              </a:rPr>
              <a:t>).</a:t>
            </a:r>
            <a:r>
              <a:rPr lang="fr-FR" altLang="fr-FR" sz="2300">
                <a:solidFill>
                  <a:schemeClr val="tx1"/>
                </a:solidFill>
                <a:latin typeface="Times New Roman" pitchFamily="18" charset="0"/>
              </a:rPr>
              <a:t>   </a:t>
            </a:r>
          </a:p>
        </p:txBody>
      </p:sp>
      <p:pic>
        <p:nvPicPr>
          <p:cNvPr id="2355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075" y="2338388"/>
            <a:ext cx="7453313" cy="431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8" descr="html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9763" y="2790825"/>
            <a:ext cx="12858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12" descr="RÃ©sultat de recherche d'images pour &quot;appinventor logo&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0" y="4295775"/>
            <a:ext cx="15748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4" descr="RÃ©sultat de recherche d'images pour &quot;css&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02950" y="4718050"/>
            <a:ext cx="1133475"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15" descr="Pyth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7863" y="2900363"/>
            <a:ext cx="27066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 Box 6"/>
          <p:cNvSpPr txBox="1">
            <a:spLocks noChangeArrowheads="1"/>
          </p:cNvSpPr>
          <p:nvPr/>
        </p:nvSpPr>
        <p:spPr bwMode="auto">
          <a:xfrm>
            <a:off x="1327150" y="593725"/>
            <a:ext cx="89550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itchFamily="18" charset="2"/>
              <a:buChar char=""/>
              <a:defRPr>
                <a:solidFill>
                  <a:srgbClr val="404040"/>
                </a:solidFill>
                <a:latin typeface="Century Gothic" pitchFamily="34" charset="0"/>
              </a:defRPr>
            </a:lvl1pPr>
            <a:lvl2pPr marL="742950" indent="-285750">
              <a:spcBef>
                <a:spcPts val="1000"/>
              </a:spcBef>
              <a:buClr>
                <a:schemeClr val="accent1"/>
              </a:buClr>
              <a:buFont typeface="Wingdings 3" pitchFamily="18" charset="2"/>
              <a:buChar char=""/>
              <a:defRPr sz="1600">
                <a:solidFill>
                  <a:srgbClr val="404040"/>
                </a:solidFill>
                <a:latin typeface="Century Gothic" pitchFamily="34" charset="0"/>
              </a:defRPr>
            </a:lvl2pPr>
            <a:lvl3pPr marL="1143000" indent="-228600">
              <a:spcBef>
                <a:spcPts val="1000"/>
              </a:spcBef>
              <a:buClr>
                <a:schemeClr val="accent1"/>
              </a:buClr>
              <a:buFont typeface="Wingdings 3" pitchFamily="18" charset="2"/>
              <a:buChar char=""/>
              <a:defRPr sz="1400">
                <a:solidFill>
                  <a:srgbClr val="404040"/>
                </a:solidFill>
                <a:latin typeface="Century Gothic" pitchFamily="34" charset="0"/>
              </a:defRPr>
            </a:lvl3pPr>
            <a:lvl4pPr marL="1600200" indent="-228600">
              <a:spcBef>
                <a:spcPts val="1000"/>
              </a:spcBef>
              <a:buClr>
                <a:schemeClr val="accent1"/>
              </a:buClr>
              <a:buFont typeface="Wingdings 3" pitchFamily="18" charset="2"/>
              <a:buChar char=""/>
              <a:defRPr sz="1200">
                <a:solidFill>
                  <a:srgbClr val="404040"/>
                </a:solidFill>
                <a:latin typeface="Century Gothic" pitchFamily="34" charset="0"/>
              </a:defRPr>
            </a:lvl4pPr>
            <a:lvl5pPr marL="2057400" indent="-228600">
              <a:spcBef>
                <a:spcPts val="1000"/>
              </a:spcBef>
              <a:buClr>
                <a:schemeClr val="accent1"/>
              </a:buClr>
              <a:buFont typeface="Wingdings 3" pitchFamily="18" charset="2"/>
              <a:buChar char=""/>
              <a:defRPr sz="1200">
                <a:solidFill>
                  <a:srgbClr val="404040"/>
                </a:solidFill>
                <a:latin typeface="Century Gothic" pitchFamily="34" charset="0"/>
              </a:defRPr>
            </a:lvl5pPr>
            <a:lvl6pPr marL="25146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6pPr>
            <a:lvl7pPr marL="29718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7pPr>
            <a:lvl8pPr marL="34290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8pPr>
            <a:lvl9pPr marL="3886200" indent="-228600" eaLnBrk="0" fontAlgn="base" hangingPunct="0">
              <a:spcBef>
                <a:spcPts val="1000"/>
              </a:spcBef>
              <a:spcAft>
                <a:spcPct val="0"/>
              </a:spcAft>
              <a:buClr>
                <a:schemeClr val="accent1"/>
              </a:buClr>
              <a:buFont typeface="Wingdings 3" pitchFamily="18" charset="2"/>
              <a:buChar char=""/>
              <a:defRPr sz="1200">
                <a:solidFill>
                  <a:srgbClr val="404040"/>
                </a:solidFill>
                <a:latin typeface="Century Gothic" pitchFamily="34" charset="0"/>
              </a:defRPr>
            </a:lvl9pPr>
          </a:lstStyle>
          <a:p>
            <a:pPr algn="ctr" eaLnBrk="1" hangingPunct="1">
              <a:spcBef>
                <a:spcPct val="0"/>
              </a:spcBef>
              <a:buClrTx/>
              <a:buFontTx/>
              <a:buNone/>
            </a:pPr>
            <a:r>
              <a:rPr lang="fr-FR" altLang="fr-FR" sz="3600">
                <a:solidFill>
                  <a:srgbClr val="9900CC"/>
                </a:solidFill>
              </a:rPr>
              <a:t>N</a:t>
            </a:r>
            <a:r>
              <a:rPr lang="fr-FR" altLang="fr-FR" sz="3600">
                <a:solidFill>
                  <a:schemeClr val="tx1"/>
                </a:solidFill>
              </a:rPr>
              <a:t>umérique et </a:t>
            </a:r>
            <a:r>
              <a:rPr lang="fr-FR" altLang="fr-FR" sz="3600">
                <a:solidFill>
                  <a:srgbClr val="9900CC"/>
                </a:solidFill>
              </a:rPr>
              <a:t>S</a:t>
            </a:r>
            <a:r>
              <a:rPr lang="fr-FR" altLang="fr-FR" sz="3600">
                <a:solidFill>
                  <a:schemeClr val="tx1"/>
                </a:solidFill>
              </a:rPr>
              <a:t>ciences </a:t>
            </a:r>
            <a:r>
              <a:rPr lang="fr-FR" altLang="fr-FR" sz="3600">
                <a:solidFill>
                  <a:srgbClr val="9900CC"/>
                </a:solidFill>
              </a:rPr>
              <a:t>I</a:t>
            </a:r>
            <a:r>
              <a:rPr lang="fr-FR" altLang="fr-FR" sz="3600">
                <a:solidFill>
                  <a:schemeClr val="tx1"/>
                </a:solidFill>
              </a:rPr>
              <a:t>nformatiques</a:t>
            </a:r>
          </a:p>
        </p:txBody>
      </p:sp>
    </p:spTree>
    <p:extLst>
      <p:ext uri="{BB962C8B-B14F-4D97-AF65-F5344CB8AC3E}">
        <p14:creationId xmlns:p14="http://schemas.microsoft.com/office/powerpoint/2010/main" val="25918512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i="1" u="sng" dirty="0" smtClean="0">
                <a:solidFill>
                  <a:srgbClr val="002060"/>
                </a:solidFill>
                <a:latin typeface="Garamond" panose="02020404030301010803" pitchFamily="18" charset="0"/>
              </a:rPr>
              <a:t>Après un bac général ?</a:t>
            </a:r>
            <a:endParaRPr lang="fr-FR" sz="4000" b="1" i="1" u="sng" dirty="0">
              <a:solidFill>
                <a:srgbClr val="002060"/>
              </a:solidFill>
              <a:latin typeface="Garamond" panose="02020404030301010803" pitchFamily="18" charset="0"/>
            </a:endParaRPr>
          </a:p>
        </p:txBody>
      </p:sp>
      <p:sp>
        <p:nvSpPr>
          <p:cNvPr id="3" name="Espace réservé du contenu 2"/>
          <p:cNvSpPr>
            <a:spLocks noGrp="1"/>
          </p:cNvSpPr>
          <p:nvPr>
            <p:ph idx="1"/>
          </p:nvPr>
        </p:nvSpPr>
        <p:spPr>
          <a:xfrm>
            <a:off x="677334" y="1481959"/>
            <a:ext cx="8596668" cy="4559403"/>
          </a:xfrm>
        </p:spPr>
        <p:txBody>
          <a:bodyPr>
            <a:normAutofit lnSpcReduction="10000"/>
          </a:bodyPr>
          <a:lstStyle/>
          <a:p>
            <a:r>
              <a:rPr lang="fr-FR" sz="2800" b="1" u="sng" dirty="0" smtClean="0">
                <a:solidFill>
                  <a:srgbClr val="00B0F0"/>
                </a:solidFill>
                <a:latin typeface="Garamond" panose="02020404030301010803" pitchFamily="18" charset="0"/>
              </a:rPr>
              <a:t>Filière universitaire</a:t>
            </a:r>
            <a:r>
              <a:rPr lang="fr-FR" sz="2800" dirty="0" smtClean="0">
                <a:solidFill>
                  <a:srgbClr val="00B0F0"/>
                </a:solidFill>
                <a:latin typeface="Garamond" panose="02020404030301010803" pitchFamily="18" charset="0"/>
              </a:rPr>
              <a:t> </a:t>
            </a:r>
            <a:r>
              <a:rPr lang="fr-FR" sz="2600" dirty="0" smtClean="0">
                <a:latin typeface="Garamond" panose="02020404030301010803" pitchFamily="18" charset="0"/>
              </a:rPr>
              <a:t>de 3 ans à 5 ans minimum. En théorie, un bachelier peut s’inscrire dans n’importe quelle filière</a:t>
            </a:r>
          </a:p>
          <a:p>
            <a:r>
              <a:rPr lang="fr-FR" sz="2600" b="1" u="sng" dirty="0" smtClean="0">
                <a:solidFill>
                  <a:srgbClr val="00B0F0"/>
                </a:solidFill>
                <a:latin typeface="Garamond" panose="02020404030301010803" pitchFamily="18" charset="0"/>
              </a:rPr>
              <a:t>Classe Préparatoire aux Grandes </a:t>
            </a:r>
            <a:r>
              <a:rPr lang="fr-FR" sz="2600" b="1" u="sng" dirty="0">
                <a:solidFill>
                  <a:srgbClr val="00B0F0"/>
                </a:solidFill>
                <a:latin typeface="Garamond" panose="02020404030301010803" pitchFamily="18" charset="0"/>
              </a:rPr>
              <a:t>E</a:t>
            </a:r>
            <a:r>
              <a:rPr lang="fr-FR" sz="2600" b="1" u="sng" dirty="0" smtClean="0">
                <a:solidFill>
                  <a:srgbClr val="00B0F0"/>
                </a:solidFill>
                <a:latin typeface="Garamond" panose="02020404030301010803" pitchFamily="18" charset="0"/>
              </a:rPr>
              <a:t>coles </a:t>
            </a:r>
            <a:r>
              <a:rPr lang="fr-FR" sz="2600" dirty="0" smtClean="0">
                <a:latin typeface="Garamond" panose="02020404030301010803" pitchFamily="18" charset="0"/>
              </a:rPr>
              <a:t>(CPGE) littéraires, scientifiques, ou économiques. Elle prépare aux concours des écoles de commerce et d’ingénieurs, des écoles normales supérieures…</a:t>
            </a:r>
          </a:p>
          <a:p>
            <a:r>
              <a:rPr lang="fr-FR" sz="2600" b="1" u="sng" dirty="0" smtClean="0">
                <a:solidFill>
                  <a:srgbClr val="00B0F0"/>
                </a:solidFill>
                <a:latin typeface="Garamond" panose="02020404030301010803" pitchFamily="18" charset="0"/>
              </a:rPr>
              <a:t>Ecoles spécialisées </a:t>
            </a:r>
            <a:r>
              <a:rPr lang="fr-FR" sz="2600" dirty="0" smtClean="0">
                <a:latin typeface="Garamond" panose="02020404030301010803" pitchFamily="18" charset="0"/>
              </a:rPr>
              <a:t>: social, paramédical, de la communication, du journalisme, d’ingénieur ou de commerce.</a:t>
            </a:r>
          </a:p>
          <a:p>
            <a:r>
              <a:rPr lang="fr-FR" sz="2600" b="1" u="sng" dirty="0" smtClean="0">
                <a:solidFill>
                  <a:srgbClr val="00B0F0"/>
                </a:solidFill>
                <a:latin typeface="Garamond" panose="02020404030301010803" pitchFamily="18" charset="0"/>
              </a:rPr>
              <a:t>DUT</a:t>
            </a:r>
            <a:r>
              <a:rPr lang="fr-FR" sz="2600" dirty="0" smtClean="0">
                <a:latin typeface="Garamond" panose="02020404030301010803" pitchFamily="18" charset="0"/>
              </a:rPr>
              <a:t>, rarement </a:t>
            </a:r>
            <a:r>
              <a:rPr lang="fr-FR" sz="2600" b="1" u="sng" dirty="0" smtClean="0">
                <a:solidFill>
                  <a:srgbClr val="00B0F0"/>
                </a:solidFill>
                <a:latin typeface="Garamond" panose="02020404030301010803" pitchFamily="18" charset="0"/>
              </a:rPr>
              <a:t>BTS</a:t>
            </a:r>
            <a:r>
              <a:rPr lang="fr-FR" sz="2600" dirty="0" smtClean="0">
                <a:latin typeface="Garamond" panose="02020404030301010803" pitchFamily="18" charset="0"/>
              </a:rPr>
              <a:t> (en 2 ans) </a:t>
            </a:r>
            <a:endParaRPr lang="fr-FR" sz="2600" dirty="0">
              <a:latin typeface="Garamond" panose="02020404030301010803" pitchFamily="18" charset="0"/>
            </a:endParaRPr>
          </a:p>
        </p:txBody>
      </p:sp>
    </p:spTree>
    <p:extLst>
      <p:ext uri="{BB962C8B-B14F-4D97-AF65-F5344CB8AC3E}">
        <p14:creationId xmlns:p14="http://schemas.microsoft.com/office/powerpoint/2010/main" val="38939518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977" y="564444"/>
            <a:ext cx="9087555" cy="5270674"/>
          </a:xfrm>
          <a:prstGeom prst="rect">
            <a:avLst/>
          </a:prstGeom>
        </p:spPr>
        <p:txBody>
          <a:bodyPr wrap="square">
            <a:spAutoFit/>
          </a:bodyPr>
          <a:lstStyle/>
          <a:p>
            <a:pPr algn="ctr">
              <a:spcBef>
                <a:spcPts val="600"/>
              </a:spcBef>
              <a:defRPr/>
            </a:pPr>
            <a:r>
              <a:rPr lang="fr-FR" sz="3200" b="1" dirty="0">
                <a:solidFill>
                  <a:schemeClr val="tx2"/>
                </a:solidFill>
              </a:rPr>
              <a:t>Une réforme du lycée et du </a:t>
            </a:r>
            <a:r>
              <a:rPr lang="fr-FR" sz="3200" b="1" dirty="0" smtClean="0">
                <a:solidFill>
                  <a:schemeClr val="tx2"/>
                </a:solidFill>
              </a:rPr>
              <a:t>Baccalauréat </a:t>
            </a:r>
            <a:endParaRPr lang="fr-FR" sz="3200" b="1" dirty="0">
              <a:solidFill>
                <a:schemeClr val="tx2"/>
              </a:solidFill>
            </a:endParaRPr>
          </a:p>
          <a:p>
            <a:pPr algn="ctr">
              <a:spcBef>
                <a:spcPts val="600"/>
              </a:spcBef>
              <a:defRPr/>
            </a:pPr>
            <a:r>
              <a:rPr lang="fr-FR" sz="3200" b="1" dirty="0">
                <a:solidFill>
                  <a:schemeClr val="tx2"/>
                </a:solidFill>
              </a:rPr>
              <a:t>en lien avec le Supérieur </a:t>
            </a:r>
          </a:p>
          <a:p>
            <a:pPr algn="ctr">
              <a:spcBef>
                <a:spcPts val="600"/>
              </a:spcBef>
              <a:defRPr/>
            </a:pPr>
            <a:endParaRPr lang="fr-FR" sz="1050" b="1" dirty="0">
              <a:solidFill>
                <a:srgbClr val="0070C0"/>
              </a:solidFill>
            </a:endParaRPr>
          </a:p>
          <a:p>
            <a:pPr>
              <a:buFont typeface="Wingdings" panose="05000000000000000000" pitchFamily="2" charset="2"/>
              <a:buChar char="Ø"/>
              <a:defRPr/>
            </a:pPr>
            <a:r>
              <a:rPr lang="fr-FR" dirty="0">
                <a:latin typeface="Arial" panose="020B0604020202020204" pitchFamily="34" charset="0"/>
                <a:cs typeface="Arial" panose="020B0604020202020204" pitchFamily="34" charset="0"/>
              </a:rPr>
              <a:t>  </a:t>
            </a:r>
            <a:r>
              <a:rPr lang="fr-FR" sz="2800" dirty="0">
                <a:latin typeface="Arial" panose="020B0604020202020204" pitchFamily="34" charset="0"/>
                <a:cs typeface="Arial" panose="020B0604020202020204" pitchFamily="34" charset="0"/>
              </a:rPr>
              <a:t>V</a:t>
            </a:r>
            <a:r>
              <a:rPr lang="fr-FR" sz="2800" dirty="0" smtClean="0">
                <a:latin typeface="Arial" panose="020B0604020202020204" pitchFamily="34" charset="0"/>
                <a:cs typeface="Arial" panose="020B0604020202020204" pitchFamily="34" charset="0"/>
              </a:rPr>
              <a:t>aloriser </a:t>
            </a:r>
            <a:r>
              <a:rPr lang="fr-FR" sz="2800" b="1" u="sng" dirty="0">
                <a:solidFill>
                  <a:schemeClr val="accent4">
                    <a:lumMod val="75000"/>
                  </a:schemeClr>
                </a:solidFill>
                <a:latin typeface="Arial" panose="020B0604020202020204" pitchFamily="34" charset="0"/>
                <a:cs typeface="Arial" panose="020B0604020202020204" pitchFamily="34" charset="0"/>
              </a:rPr>
              <a:t>le travail personnel et régulier</a:t>
            </a:r>
            <a:r>
              <a:rPr lang="fr-FR" sz="2800" b="1" dirty="0">
                <a:solidFill>
                  <a:schemeClr val="accent4">
                    <a:lumMod val="75000"/>
                  </a:schemeClr>
                </a:solidFill>
                <a:latin typeface="Arial" panose="020B0604020202020204" pitchFamily="34" charset="0"/>
                <a:cs typeface="Arial" panose="020B0604020202020204" pitchFamily="34" charset="0"/>
              </a:rPr>
              <a:t> </a:t>
            </a:r>
            <a:r>
              <a:rPr lang="fr-FR" sz="2800" dirty="0">
                <a:latin typeface="Arial" panose="020B0604020202020204" pitchFamily="34" charset="0"/>
                <a:cs typeface="Arial" panose="020B0604020202020204" pitchFamily="34" charset="0"/>
              </a:rPr>
              <a:t>des lycéens par le contrôle </a:t>
            </a:r>
            <a:r>
              <a:rPr lang="fr-FR" sz="2800" dirty="0" smtClean="0">
                <a:latin typeface="Arial" panose="020B0604020202020204" pitchFamily="34" charset="0"/>
                <a:cs typeface="Arial" panose="020B0604020202020204" pitchFamily="34" charset="0"/>
              </a:rPr>
              <a:t>continu</a:t>
            </a:r>
          </a:p>
          <a:p>
            <a:pPr>
              <a:defRPr/>
            </a:pPr>
            <a:endParaRPr lang="fr-FR" sz="2800" dirty="0">
              <a:latin typeface="Arial" panose="020B0604020202020204" pitchFamily="34" charset="0"/>
              <a:cs typeface="Arial" panose="020B0604020202020204" pitchFamily="34" charset="0"/>
            </a:endParaRPr>
          </a:p>
          <a:p>
            <a:pPr>
              <a:buFont typeface="Wingdings" panose="05000000000000000000" pitchFamily="2" charset="2"/>
              <a:buChar char="Ø"/>
              <a:defRPr/>
            </a:pPr>
            <a:r>
              <a:rPr lang="fr-FR" altLang="fr-FR" sz="2800" dirty="0" smtClean="0">
                <a:latin typeface="Arial" panose="020B0604020202020204" pitchFamily="34" charset="0"/>
                <a:cs typeface="Arial" panose="020B0604020202020204" pitchFamily="34" charset="0"/>
              </a:rPr>
              <a:t>  Mieux </a:t>
            </a:r>
            <a:r>
              <a:rPr lang="fr-FR" altLang="fr-FR" sz="2800" dirty="0">
                <a:latin typeface="Arial" panose="020B0604020202020204" pitchFamily="34" charset="0"/>
                <a:cs typeface="Arial" panose="020B0604020202020204" pitchFamily="34" charset="0"/>
              </a:rPr>
              <a:t>accompagner les élèves dans leur projet d’orientation et leur proposer de construire des </a:t>
            </a:r>
            <a:r>
              <a:rPr lang="fr-FR" altLang="fr-FR" sz="2800" b="1" u="sng" dirty="0">
                <a:solidFill>
                  <a:schemeClr val="accent4">
                    <a:lumMod val="75000"/>
                  </a:schemeClr>
                </a:solidFill>
                <a:latin typeface="Arial" panose="020B0604020202020204" pitchFamily="34" charset="0"/>
                <a:cs typeface="Arial" panose="020B0604020202020204" pitchFamily="34" charset="0"/>
              </a:rPr>
              <a:t>parcours diversifiés </a:t>
            </a:r>
            <a:r>
              <a:rPr lang="fr-FR" altLang="fr-FR" sz="2800" dirty="0">
                <a:latin typeface="Arial" panose="020B0604020202020204" pitchFamily="34" charset="0"/>
                <a:cs typeface="Arial" panose="020B0604020202020204" pitchFamily="34" charset="0"/>
              </a:rPr>
              <a:t>autour de spécialités </a:t>
            </a:r>
            <a:r>
              <a:rPr lang="fr-FR" altLang="fr-FR" sz="2800" b="1" u="sng" dirty="0">
                <a:solidFill>
                  <a:schemeClr val="accent4">
                    <a:lumMod val="75000"/>
                  </a:schemeClr>
                </a:solidFill>
                <a:latin typeface="Arial" panose="020B0604020202020204" pitchFamily="34" charset="0"/>
                <a:cs typeface="Arial" panose="020B0604020202020204" pitchFamily="34" charset="0"/>
              </a:rPr>
              <a:t>choisies</a:t>
            </a:r>
            <a:r>
              <a:rPr lang="fr-FR" altLang="fr-FR" sz="2800" dirty="0">
                <a:solidFill>
                  <a:schemeClr val="accent4">
                    <a:lumMod val="75000"/>
                  </a:schemeClr>
                </a:solidFill>
                <a:latin typeface="Arial" panose="020B0604020202020204" pitchFamily="34" charset="0"/>
                <a:cs typeface="Arial" panose="020B0604020202020204" pitchFamily="34" charset="0"/>
              </a:rPr>
              <a:t> </a:t>
            </a:r>
            <a:endParaRPr lang="fr-FR" altLang="fr-FR" sz="2800" dirty="0" smtClean="0">
              <a:solidFill>
                <a:schemeClr val="accent4">
                  <a:lumMod val="75000"/>
                </a:schemeClr>
              </a:solidFill>
              <a:latin typeface="Arial" panose="020B0604020202020204" pitchFamily="34" charset="0"/>
              <a:cs typeface="Arial" panose="020B0604020202020204" pitchFamily="34" charset="0"/>
            </a:endParaRPr>
          </a:p>
          <a:p>
            <a:pPr>
              <a:defRPr/>
            </a:pPr>
            <a:endParaRPr lang="fr-FR" altLang="fr-FR" sz="2800" dirty="0">
              <a:solidFill>
                <a:schemeClr val="accent4">
                  <a:lumMod val="75000"/>
                </a:schemeClr>
              </a:solidFill>
              <a:latin typeface="Arial" panose="020B0604020202020204" pitchFamily="34" charset="0"/>
              <a:cs typeface="Arial" panose="020B0604020202020204" pitchFamily="34" charset="0"/>
            </a:endParaRPr>
          </a:p>
          <a:p>
            <a:pPr>
              <a:buFont typeface="Wingdings" panose="05000000000000000000" pitchFamily="2" charset="2"/>
              <a:buChar char="Ø"/>
              <a:defRPr/>
            </a:pPr>
            <a:r>
              <a:rPr lang="fr-FR" altLang="fr-FR" sz="2800" dirty="0">
                <a:latin typeface="Arial" panose="020B0604020202020204" pitchFamily="34" charset="0"/>
                <a:cs typeface="Arial" panose="020B0604020202020204" pitchFamily="34" charset="0"/>
              </a:rPr>
              <a:t> S</a:t>
            </a:r>
            <a:r>
              <a:rPr lang="fr-FR" altLang="fr-FR" sz="2800" dirty="0" smtClean="0">
                <a:latin typeface="Arial" panose="020B0604020202020204" pitchFamily="34" charset="0"/>
                <a:cs typeface="Arial" panose="020B0604020202020204" pitchFamily="34" charset="0"/>
              </a:rPr>
              <a:t>ervir </a:t>
            </a:r>
            <a:r>
              <a:rPr lang="fr-FR" altLang="fr-FR" sz="2800" dirty="0">
                <a:latin typeface="Arial" panose="020B0604020202020204" pitchFamily="34" charset="0"/>
                <a:cs typeface="Arial" panose="020B0604020202020204" pitchFamily="34" charset="0"/>
              </a:rPr>
              <a:t>de tremplin vers </a:t>
            </a:r>
            <a:r>
              <a:rPr lang="fr-FR" altLang="fr-FR" sz="2800" dirty="0" smtClean="0">
                <a:latin typeface="Arial" panose="020B0604020202020204" pitchFamily="34" charset="0"/>
                <a:cs typeface="Arial" panose="020B0604020202020204" pitchFamily="34" charset="0"/>
              </a:rPr>
              <a:t>la réussite dans l’Enseignement Supérieur</a:t>
            </a:r>
          </a:p>
        </p:txBody>
      </p:sp>
    </p:spTree>
    <p:extLst>
      <p:ext uri="{BB962C8B-B14F-4D97-AF65-F5344CB8AC3E}">
        <p14:creationId xmlns:p14="http://schemas.microsoft.com/office/powerpoint/2010/main" val="38001791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1567" y="2806261"/>
            <a:ext cx="10169343" cy="1860331"/>
          </a:xfrm>
        </p:spPr>
        <p:txBody>
          <a:bodyPr>
            <a:normAutofit fontScale="90000"/>
          </a:bodyPr>
          <a:lstStyle/>
          <a:p>
            <a:r>
              <a:rPr lang="fr-FR" sz="6000" b="1" dirty="0" smtClean="0">
                <a:solidFill>
                  <a:srgbClr val="002060"/>
                </a:solidFill>
                <a:latin typeface="Garamond" panose="02020404030301010803" pitchFamily="18" charset="0"/>
              </a:rPr>
              <a:t>LES BACS TECHNOLOGIQUES</a:t>
            </a:r>
            <a:endParaRPr lang="fr-FR" sz="6000" b="1" dirty="0">
              <a:solidFill>
                <a:srgbClr val="002060"/>
              </a:solidFill>
              <a:latin typeface="Garamond" panose="02020404030301010803" pitchFamily="18" charset="0"/>
            </a:endParaRPr>
          </a:p>
        </p:txBody>
      </p:sp>
    </p:spTree>
    <p:extLst>
      <p:ext uri="{BB962C8B-B14F-4D97-AF65-F5344CB8AC3E}">
        <p14:creationId xmlns:p14="http://schemas.microsoft.com/office/powerpoint/2010/main" val="12975974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u="sng" dirty="0" smtClean="0">
                <a:solidFill>
                  <a:srgbClr val="002060"/>
                </a:solidFill>
                <a:latin typeface="Garamond" panose="02020404030301010803" pitchFamily="18" charset="0"/>
              </a:rPr>
              <a:t>Les différentes séries :</a:t>
            </a:r>
            <a:endParaRPr lang="fr-FR" b="1" i="1" u="sng" dirty="0">
              <a:solidFill>
                <a:srgbClr val="002060"/>
              </a:solidFill>
              <a:latin typeface="Garamond" panose="02020404030301010803" pitchFamily="18" charset="0"/>
            </a:endParaRPr>
          </a:p>
        </p:txBody>
      </p:sp>
      <p:sp>
        <p:nvSpPr>
          <p:cNvPr id="3" name="Espace réservé du contenu 2"/>
          <p:cNvSpPr>
            <a:spLocks noGrp="1"/>
          </p:cNvSpPr>
          <p:nvPr>
            <p:ph idx="1"/>
          </p:nvPr>
        </p:nvSpPr>
        <p:spPr>
          <a:xfrm>
            <a:off x="677334" y="1930400"/>
            <a:ext cx="9664845" cy="4701293"/>
          </a:xfrm>
        </p:spPr>
        <p:txBody>
          <a:bodyPr>
            <a:normAutofit/>
          </a:bodyPr>
          <a:lstStyle/>
          <a:p>
            <a:r>
              <a:rPr lang="fr-FR" sz="2800" b="1" i="1" u="sng" dirty="0" smtClean="0">
                <a:solidFill>
                  <a:srgbClr val="00B0F0"/>
                </a:solidFill>
                <a:latin typeface="Garamond" panose="02020404030301010803" pitchFamily="18" charset="0"/>
              </a:rPr>
              <a:t>Les 8 séries de bac techno </a:t>
            </a:r>
            <a:r>
              <a:rPr lang="fr-FR" sz="2800" dirty="0" smtClean="0">
                <a:latin typeface="Garamond" panose="02020404030301010803" pitchFamily="18" charset="0"/>
              </a:rPr>
              <a:t>(STI2D, ST2S, STMG, STL, STD2A, STAV, TMD et hôtellerie) permettent de </a:t>
            </a:r>
            <a:r>
              <a:rPr lang="fr-FR" sz="2800" dirty="0" smtClean="0">
                <a:solidFill>
                  <a:srgbClr val="00B0F0"/>
                </a:solidFill>
                <a:latin typeface="Garamond" panose="02020404030301010803" pitchFamily="18" charset="0"/>
              </a:rPr>
              <a:t>découvrir</a:t>
            </a:r>
            <a:r>
              <a:rPr lang="fr-FR" sz="2800" dirty="0" smtClean="0">
                <a:latin typeface="Garamond" panose="02020404030301010803" pitchFamily="18" charset="0"/>
              </a:rPr>
              <a:t>, au travers de cours théoriques et pratiques un domaine d’activités</a:t>
            </a:r>
          </a:p>
          <a:p>
            <a:r>
              <a:rPr lang="fr-FR" sz="2800" dirty="0" smtClean="0">
                <a:latin typeface="Garamond" panose="02020404030301010803" pitchFamily="18" charset="0"/>
              </a:rPr>
              <a:t>Enseignement général et technologique alternent avec des cours théoriques et TD (travaux dirigés) ou TP (travaux pratiques)</a:t>
            </a:r>
          </a:p>
          <a:p>
            <a:r>
              <a:rPr lang="fr-FR" sz="2800" dirty="0" smtClean="0">
                <a:latin typeface="Garamond" panose="02020404030301010803" pitchFamily="18" charset="0"/>
              </a:rPr>
              <a:t>L’étude et la mise en pratique des </a:t>
            </a:r>
            <a:r>
              <a:rPr lang="fr-FR" sz="2800" dirty="0" smtClean="0">
                <a:solidFill>
                  <a:srgbClr val="00B0F0"/>
                </a:solidFill>
                <a:latin typeface="Garamond" panose="02020404030301010803" pitchFamily="18" charset="0"/>
              </a:rPr>
              <a:t>applications concrètes </a:t>
            </a:r>
            <a:r>
              <a:rPr lang="fr-FR" sz="2800" dirty="0" smtClean="0">
                <a:latin typeface="Garamond" panose="02020404030301010803" pitchFamily="18" charset="0"/>
              </a:rPr>
              <a:t>(fabrication, études de dossiers, manipulations en labo) occupent une bonne partie de l’emploi du temps</a:t>
            </a:r>
            <a:endParaRPr lang="fr-FR" sz="2800" dirty="0">
              <a:latin typeface="Garamond" panose="02020404030301010803" pitchFamily="18" charset="0"/>
            </a:endParaRPr>
          </a:p>
        </p:txBody>
      </p:sp>
    </p:spTree>
    <p:extLst>
      <p:ext uri="{BB962C8B-B14F-4D97-AF65-F5344CB8AC3E}">
        <p14:creationId xmlns:p14="http://schemas.microsoft.com/office/powerpoint/2010/main" val="3086357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i="1" u="sng" dirty="0" smtClean="0">
                <a:solidFill>
                  <a:srgbClr val="002060"/>
                </a:solidFill>
                <a:latin typeface="Garamond" panose="02020404030301010803" pitchFamily="18" charset="0"/>
              </a:rPr>
              <a:t>Après un bac technologique ?</a:t>
            </a:r>
            <a:endParaRPr lang="fr-FR" sz="4000" b="1" i="1" u="sng" dirty="0">
              <a:solidFill>
                <a:srgbClr val="002060"/>
              </a:solidFill>
              <a:latin typeface="Garamond" panose="02020404030301010803" pitchFamily="18" charset="0"/>
            </a:endParaRPr>
          </a:p>
        </p:txBody>
      </p:sp>
      <p:sp>
        <p:nvSpPr>
          <p:cNvPr id="3" name="Espace réservé du contenu 2"/>
          <p:cNvSpPr>
            <a:spLocks noGrp="1"/>
          </p:cNvSpPr>
          <p:nvPr>
            <p:ph idx="1"/>
          </p:nvPr>
        </p:nvSpPr>
        <p:spPr>
          <a:xfrm>
            <a:off x="677334" y="1481959"/>
            <a:ext cx="11020680" cy="5612524"/>
          </a:xfrm>
        </p:spPr>
        <p:txBody>
          <a:bodyPr>
            <a:normAutofit/>
          </a:bodyPr>
          <a:lstStyle/>
          <a:p>
            <a:pPr marL="0" indent="0">
              <a:buNone/>
            </a:pPr>
            <a:r>
              <a:rPr lang="fr-FR" sz="2800" b="1" dirty="0" smtClean="0">
                <a:solidFill>
                  <a:srgbClr val="0070C0"/>
                </a:solidFill>
                <a:latin typeface="Garamond" panose="02020404030301010803" pitchFamily="18" charset="0"/>
              </a:rPr>
              <a:t>Les bacheliers technologiques ont accès à toutes les voies, mais leurs chances sont plus importantes dans les filières technologiques.</a:t>
            </a:r>
          </a:p>
          <a:p>
            <a:pPr marL="0" indent="0">
              <a:buNone/>
            </a:pPr>
            <a:endParaRPr lang="fr-FR" sz="2800" b="1" dirty="0" smtClean="0">
              <a:solidFill>
                <a:srgbClr val="0070C0"/>
              </a:solidFill>
              <a:latin typeface="Garamond" panose="02020404030301010803" pitchFamily="18" charset="0"/>
            </a:endParaRPr>
          </a:p>
          <a:p>
            <a:pPr marL="0" indent="0">
              <a:buNone/>
            </a:pPr>
            <a:r>
              <a:rPr lang="fr-FR" sz="2600" b="1" u="sng" dirty="0" smtClean="0">
                <a:solidFill>
                  <a:srgbClr val="00B0F0"/>
                </a:solidFill>
                <a:latin typeface="Garamond" panose="02020404030301010803" pitchFamily="18" charset="0"/>
              </a:rPr>
              <a:t>BTS</a:t>
            </a:r>
            <a:r>
              <a:rPr lang="fr-FR" sz="2600" dirty="0">
                <a:solidFill>
                  <a:srgbClr val="00B0F0"/>
                </a:solidFill>
                <a:latin typeface="Garamond" panose="02020404030301010803" pitchFamily="18" charset="0"/>
              </a:rPr>
              <a:t> </a:t>
            </a:r>
            <a:r>
              <a:rPr lang="fr-FR" sz="2600" dirty="0" smtClean="0">
                <a:solidFill>
                  <a:schemeClr val="tx1"/>
                </a:solidFill>
                <a:latin typeface="Garamond" panose="02020404030301010803" pitchFamily="18" charset="0"/>
              </a:rPr>
              <a:t>ou les </a:t>
            </a:r>
            <a:r>
              <a:rPr lang="fr-FR" sz="2600" b="1" u="sng" dirty="0" smtClean="0">
                <a:solidFill>
                  <a:srgbClr val="00B0F0"/>
                </a:solidFill>
                <a:latin typeface="Garamond" panose="02020404030301010803" pitchFamily="18" charset="0"/>
              </a:rPr>
              <a:t>DUT</a:t>
            </a:r>
            <a:r>
              <a:rPr lang="fr-FR" sz="2600" dirty="0" smtClean="0">
                <a:solidFill>
                  <a:schemeClr val="tx1"/>
                </a:solidFill>
                <a:latin typeface="Garamond" panose="02020404030301010803" pitchFamily="18" charset="0"/>
              </a:rPr>
              <a:t> (en 2 ans) offrent des spécialités dans la continuité d’un bac précis</a:t>
            </a:r>
          </a:p>
          <a:p>
            <a:pPr marL="0" indent="0">
              <a:buNone/>
            </a:pPr>
            <a:r>
              <a:rPr lang="fr-FR" sz="2800" b="1" u="sng" dirty="0">
                <a:solidFill>
                  <a:srgbClr val="00B0F0"/>
                </a:solidFill>
                <a:latin typeface="Garamond" panose="02020404030301010803" pitchFamily="18" charset="0"/>
              </a:rPr>
              <a:t>Ecoles spécialisées </a:t>
            </a:r>
            <a:r>
              <a:rPr lang="fr-FR" sz="2800" dirty="0">
                <a:latin typeface="Garamond" panose="02020404030301010803" pitchFamily="18" charset="0"/>
              </a:rPr>
              <a:t>: social, paramédical, de la communication ou de commerce, recrutent généralement sur concours (ou dossier) pour 2 à 4 années d’études</a:t>
            </a:r>
          </a:p>
          <a:p>
            <a:pPr marL="0" indent="0">
              <a:buNone/>
            </a:pPr>
            <a:r>
              <a:rPr lang="fr-FR" sz="2600" b="1" u="sng" dirty="0" smtClean="0">
                <a:solidFill>
                  <a:srgbClr val="00B0F0"/>
                </a:solidFill>
                <a:latin typeface="Garamond" panose="02020404030301010803" pitchFamily="18" charset="0"/>
              </a:rPr>
              <a:t>Classe Préparatoire aux Grandes </a:t>
            </a:r>
            <a:r>
              <a:rPr lang="fr-FR" sz="2600" b="1" u="sng" dirty="0">
                <a:solidFill>
                  <a:srgbClr val="00B0F0"/>
                </a:solidFill>
                <a:latin typeface="Garamond" panose="02020404030301010803" pitchFamily="18" charset="0"/>
              </a:rPr>
              <a:t>E</a:t>
            </a:r>
            <a:r>
              <a:rPr lang="fr-FR" sz="2600" b="1" u="sng" dirty="0" smtClean="0">
                <a:solidFill>
                  <a:srgbClr val="00B0F0"/>
                </a:solidFill>
                <a:latin typeface="Garamond" panose="02020404030301010803" pitchFamily="18" charset="0"/>
              </a:rPr>
              <a:t>coles </a:t>
            </a:r>
            <a:r>
              <a:rPr lang="fr-FR" sz="2600" dirty="0" smtClean="0">
                <a:latin typeface="Garamond" panose="02020404030301010803" pitchFamily="18" charset="0"/>
              </a:rPr>
              <a:t>(CPGE) : certaines sont réservées aux bacheliers technologiques (STI2D, STL, STAV, STMG)</a:t>
            </a:r>
          </a:p>
          <a:p>
            <a:pPr marL="0" indent="0">
              <a:buNone/>
            </a:pPr>
            <a:r>
              <a:rPr lang="fr-FR" sz="2800" b="1" u="sng" dirty="0" smtClean="0">
                <a:solidFill>
                  <a:srgbClr val="00B0F0"/>
                </a:solidFill>
                <a:latin typeface="Garamond" panose="02020404030301010803" pitchFamily="18" charset="0"/>
              </a:rPr>
              <a:t>Filière </a:t>
            </a:r>
            <a:r>
              <a:rPr lang="fr-FR" sz="2800" b="1" u="sng" dirty="0">
                <a:solidFill>
                  <a:srgbClr val="00B0F0"/>
                </a:solidFill>
                <a:latin typeface="Garamond" panose="02020404030301010803" pitchFamily="18" charset="0"/>
              </a:rPr>
              <a:t>universitaire</a:t>
            </a:r>
            <a:r>
              <a:rPr lang="fr-FR" sz="2800" dirty="0">
                <a:solidFill>
                  <a:srgbClr val="00B0F0"/>
                </a:solidFill>
                <a:latin typeface="Garamond" panose="02020404030301010803" pitchFamily="18" charset="0"/>
              </a:rPr>
              <a:t> </a:t>
            </a:r>
            <a:r>
              <a:rPr lang="fr-FR" sz="2600" dirty="0">
                <a:latin typeface="Garamond" panose="02020404030301010803" pitchFamily="18" charset="0"/>
              </a:rPr>
              <a:t>de 3 ans à 5 ans minimum. </a:t>
            </a:r>
          </a:p>
          <a:p>
            <a:endParaRPr lang="fr-FR" sz="2600" dirty="0">
              <a:latin typeface="Garamond" panose="02020404030301010803" pitchFamily="18" charset="0"/>
            </a:endParaRPr>
          </a:p>
        </p:txBody>
      </p:sp>
    </p:spTree>
    <p:extLst>
      <p:ext uri="{BB962C8B-B14F-4D97-AF65-F5344CB8AC3E}">
        <p14:creationId xmlns:p14="http://schemas.microsoft.com/office/powerpoint/2010/main" val="2240522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9049990" cy="1320800"/>
          </a:xfrm>
        </p:spPr>
        <p:txBody>
          <a:bodyPr>
            <a:noAutofit/>
          </a:bodyPr>
          <a:lstStyle/>
          <a:p>
            <a:pPr algn="ctr"/>
            <a:r>
              <a:rPr lang="fr-FR" b="1" u="sng" dirty="0" smtClean="0">
                <a:solidFill>
                  <a:srgbClr val="002060"/>
                </a:solidFill>
                <a:latin typeface="Garamond" panose="02020404030301010803" pitchFamily="18" charset="0"/>
              </a:rPr>
              <a:t>STI2D</a:t>
            </a:r>
            <a:r>
              <a:rPr lang="fr-FR" sz="3200" dirty="0" smtClean="0">
                <a:latin typeface="Garamond" panose="02020404030301010803" pitchFamily="18" charset="0"/>
              </a:rPr>
              <a:t/>
            </a:r>
            <a:br>
              <a:rPr lang="fr-FR" sz="3200" dirty="0" smtClean="0">
                <a:latin typeface="Garamond" panose="02020404030301010803" pitchFamily="18" charset="0"/>
              </a:rPr>
            </a:br>
            <a:r>
              <a:rPr lang="fr-FR" sz="3200" dirty="0" smtClean="0">
                <a:latin typeface="Garamond" panose="02020404030301010803" pitchFamily="18" charset="0"/>
              </a:rPr>
              <a:t>Sciences et Technologies du Développement Durable</a:t>
            </a:r>
            <a:endParaRPr lang="fr-FR" sz="3200" dirty="0">
              <a:latin typeface="Garamond" panose="02020404030301010803" pitchFamily="18" charset="0"/>
            </a:endParaRPr>
          </a:p>
        </p:txBody>
      </p:sp>
      <p:sp>
        <p:nvSpPr>
          <p:cNvPr id="3" name="Espace réservé du contenu 2"/>
          <p:cNvSpPr>
            <a:spLocks noGrp="1"/>
          </p:cNvSpPr>
          <p:nvPr>
            <p:ph idx="1"/>
          </p:nvPr>
        </p:nvSpPr>
        <p:spPr/>
        <p:txBody>
          <a:bodyPr>
            <a:normAutofit lnSpcReduction="10000"/>
          </a:bodyPr>
          <a:lstStyle/>
          <a:p>
            <a:r>
              <a:rPr lang="fr-FR" sz="2800" dirty="0" smtClean="0">
                <a:latin typeface="Garamond" panose="02020404030301010803" pitchFamily="18" charset="0"/>
              </a:rPr>
              <a:t>Pour les élèves qui s’intéressent à l’</a:t>
            </a:r>
            <a:r>
              <a:rPr lang="fr-FR" sz="2800" dirty="0" smtClean="0">
                <a:solidFill>
                  <a:srgbClr val="0070C0"/>
                </a:solidFill>
                <a:latin typeface="Garamond" panose="02020404030301010803" pitchFamily="18" charset="0"/>
              </a:rPr>
              <a:t>industrie</a:t>
            </a:r>
            <a:r>
              <a:rPr lang="fr-FR" sz="2800" dirty="0" smtClean="0">
                <a:latin typeface="Garamond" panose="02020404030301010803" pitchFamily="18" charset="0"/>
              </a:rPr>
              <a:t>, à l’</a:t>
            </a:r>
            <a:r>
              <a:rPr lang="fr-FR" sz="2800" dirty="0" smtClean="0">
                <a:solidFill>
                  <a:srgbClr val="0070C0"/>
                </a:solidFill>
                <a:latin typeface="Garamond" panose="02020404030301010803" pitchFamily="18" charset="0"/>
              </a:rPr>
              <a:t>innovation technologique</a:t>
            </a:r>
            <a:r>
              <a:rPr lang="fr-FR" sz="2800" dirty="0" smtClean="0">
                <a:latin typeface="Garamond" panose="02020404030301010803" pitchFamily="18" charset="0"/>
              </a:rPr>
              <a:t> et à la </a:t>
            </a:r>
            <a:r>
              <a:rPr lang="fr-FR" sz="2800" dirty="0" smtClean="0">
                <a:solidFill>
                  <a:srgbClr val="0070C0"/>
                </a:solidFill>
                <a:latin typeface="Garamond" panose="02020404030301010803" pitchFamily="18" charset="0"/>
              </a:rPr>
              <a:t>préservation de l’environnement,</a:t>
            </a:r>
            <a:r>
              <a:rPr lang="fr-FR" sz="2800" dirty="0" smtClean="0">
                <a:latin typeface="Garamond" panose="02020404030301010803" pitchFamily="18" charset="0"/>
              </a:rPr>
              <a:t> et qui souhaitent suivre une </a:t>
            </a:r>
            <a:r>
              <a:rPr lang="fr-FR" sz="2800" dirty="0" smtClean="0">
                <a:solidFill>
                  <a:srgbClr val="0070C0"/>
                </a:solidFill>
                <a:latin typeface="Garamond" panose="02020404030301010803" pitchFamily="18" charset="0"/>
              </a:rPr>
              <a:t>formation technologique polyvalente</a:t>
            </a:r>
            <a:r>
              <a:rPr lang="fr-FR" sz="2800" dirty="0" smtClean="0">
                <a:latin typeface="Garamond" panose="02020404030301010803" pitchFamily="18" charset="0"/>
              </a:rPr>
              <a:t> en vue d’une poursuite d’études.</a:t>
            </a:r>
          </a:p>
          <a:p>
            <a:pPr marL="0" indent="0">
              <a:buNone/>
            </a:pPr>
            <a:endParaRPr lang="fr-FR" sz="2800" dirty="0" smtClean="0">
              <a:latin typeface="Garamond" panose="02020404030301010803" pitchFamily="18" charset="0"/>
            </a:endParaRPr>
          </a:p>
          <a:p>
            <a:r>
              <a:rPr lang="fr-FR" sz="2800" dirty="0" smtClean="0">
                <a:latin typeface="Garamond" panose="02020404030301010803" pitchFamily="18" charset="0"/>
              </a:rPr>
              <a:t>A la fois théorique et pratique, ce bac s’adresse aux élèves attirés par la </a:t>
            </a:r>
            <a:r>
              <a:rPr lang="fr-FR" sz="2800" dirty="0" smtClean="0">
                <a:solidFill>
                  <a:srgbClr val="0070C0"/>
                </a:solidFill>
                <a:latin typeface="Garamond" panose="02020404030301010803" pitchFamily="18" charset="0"/>
              </a:rPr>
              <a:t>conception</a:t>
            </a:r>
            <a:r>
              <a:rPr lang="fr-FR" sz="2800" dirty="0" smtClean="0">
                <a:latin typeface="Garamond" panose="02020404030301010803" pitchFamily="18" charset="0"/>
              </a:rPr>
              <a:t>, la </a:t>
            </a:r>
            <a:r>
              <a:rPr lang="fr-FR" sz="2800" dirty="0" smtClean="0">
                <a:solidFill>
                  <a:srgbClr val="0070C0"/>
                </a:solidFill>
                <a:latin typeface="Garamond" panose="02020404030301010803" pitchFamily="18" charset="0"/>
              </a:rPr>
              <a:t>fabrication</a:t>
            </a:r>
            <a:r>
              <a:rPr lang="fr-FR" sz="2800" dirty="0" smtClean="0">
                <a:latin typeface="Garamond" panose="02020404030301010803" pitchFamily="18" charset="0"/>
              </a:rPr>
              <a:t>, l’</a:t>
            </a:r>
            <a:r>
              <a:rPr lang="fr-FR" sz="2800" dirty="0" smtClean="0">
                <a:solidFill>
                  <a:srgbClr val="0070C0"/>
                </a:solidFill>
                <a:latin typeface="Garamond" panose="02020404030301010803" pitchFamily="18" charset="0"/>
              </a:rPr>
              <a:t>organisation</a:t>
            </a:r>
            <a:r>
              <a:rPr lang="fr-FR" sz="2800" dirty="0" smtClean="0">
                <a:latin typeface="Garamond" panose="02020404030301010803" pitchFamily="18" charset="0"/>
              </a:rPr>
              <a:t> et la </a:t>
            </a:r>
            <a:r>
              <a:rPr lang="fr-FR" sz="2800" dirty="0" smtClean="0">
                <a:solidFill>
                  <a:srgbClr val="0070C0"/>
                </a:solidFill>
                <a:latin typeface="Garamond" panose="02020404030301010803" pitchFamily="18" charset="0"/>
              </a:rPr>
              <a:t>gestion de projets industriel</a:t>
            </a:r>
            <a:r>
              <a:rPr lang="fr-FR" dirty="0" smtClean="0">
                <a:solidFill>
                  <a:srgbClr val="0070C0"/>
                </a:solidFill>
              </a:rPr>
              <a:t>s</a:t>
            </a:r>
            <a:r>
              <a:rPr lang="fr-FR" dirty="0" smtClean="0"/>
              <a:t>.</a:t>
            </a:r>
            <a:endParaRPr lang="fr-FR" dirty="0"/>
          </a:p>
        </p:txBody>
      </p:sp>
    </p:spTree>
    <p:extLst>
      <p:ext uri="{BB962C8B-B14F-4D97-AF65-F5344CB8AC3E}">
        <p14:creationId xmlns:p14="http://schemas.microsoft.com/office/powerpoint/2010/main" val="37182480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4000" b="1" u="sng" dirty="0" smtClean="0">
                <a:solidFill>
                  <a:srgbClr val="002060"/>
                </a:solidFill>
                <a:latin typeface="Garamond" panose="02020404030301010803" pitchFamily="18" charset="0"/>
              </a:rPr>
              <a:t>ST2S</a:t>
            </a:r>
            <a:r>
              <a:rPr lang="fr-FR" dirty="0">
                <a:latin typeface="Garamond" panose="02020404030301010803" pitchFamily="18" charset="0"/>
              </a:rPr>
              <a:t/>
            </a:r>
            <a:br>
              <a:rPr lang="fr-FR" dirty="0">
                <a:latin typeface="Garamond" panose="02020404030301010803" pitchFamily="18" charset="0"/>
              </a:rPr>
            </a:br>
            <a:r>
              <a:rPr lang="fr-FR" dirty="0">
                <a:latin typeface="Garamond" panose="02020404030301010803" pitchFamily="18" charset="0"/>
              </a:rPr>
              <a:t>Sciences et Technologies </a:t>
            </a:r>
            <a:r>
              <a:rPr lang="fr-FR" dirty="0" smtClean="0">
                <a:latin typeface="Garamond" panose="02020404030301010803" pitchFamily="18" charset="0"/>
              </a:rPr>
              <a:t>de la Santé et du Social</a:t>
            </a:r>
            <a:endParaRPr lang="fr-FR" dirty="0"/>
          </a:p>
        </p:txBody>
      </p:sp>
      <p:sp>
        <p:nvSpPr>
          <p:cNvPr id="3" name="Espace réservé du contenu 2"/>
          <p:cNvSpPr>
            <a:spLocks noGrp="1"/>
          </p:cNvSpPr>
          <p:nvPr>
            <p:ph idx="1"/>
          </p:nvPr>
        </p:nvSpPr>
        <p:spPr>
          <a:xfrm>
            <a:off x="677333" y="2333298"/>
            <a:ext cx="8813507" cy="4288220"/>
          </a:xfrm>
        </p:spPr>
        <p:txBody>
          <a:bodyPr>
            <a:normAutofit/>
          </a:bodyPr>
          <a:lstStyle/>
          <a:p>
            <a:pPr algn="just"/>
            <a:r>
              <a:rPr lang="fr-FR" sz="2600" dirty="0">
                <a:latin typeface="Garamond" panose="02020404030301010803" pitchFamily="18" charset="0"/>
              </a:rPr>
              <a:t>Ce bac s’adresse aux élèves intéressés par les </a:t>
            </a:r>
            <a:r>
              <a:rPr lang="fr-FR" sz="2600" dirty="0">
                <a:solidFill>
                  <a:srgbClr val="0070C0"/>
                </a:solidFill>
                <a:latin typeface="Garamond" panose="02020404030301010803" pitchFamily="18" charset="0"/>
              </a:rPr>
              <a:t>relations humaines </a:t>
            </a:r>
            <a:r>
              <a:rPr lang="fr-FR" sz="2600" dirty="0">
                <a:latin typeface="Garamond" panose="02020404030301010803" pitchFamily="18" charset="0"/>
              </a:rPr>
              <a:t>et le </a:t>
            </a:r>
            <a:r>
              <a:rPr lang="fr-FR" sz="2600" dirty="0">
                <a:solidFill>
                  <a:srgbClr val="0070C0"/>
                </a:solidFill>
                <a:latin typeface="Garamond" panose="02020404030301010803" pitchFamily="18" charset="0"/>
              </a:rPr>
              <a:t>travail sanitaire et social</a:t>
            </a:r>
            <a:r>
              <a:rPr lang="fr-FR" sz="2600" dirty="0">
                <a:latin typeface="Garamond" panose="02020404030301010803" pitchFamily="18" charset="0"/>
              </a:rPr>
              <a:t>. </a:t>
            </a:r>
          </a:p>
          <a:p>
            <a:pPr algn="just"/>
            <a:r>
              <a:rPr lang="fr-FR" sz="2600" u="sng" dirty="0">
                <a:latin typeface="Garamond" panose="02020404030301010803" pitchFamily="18" charset="0"/>
              </a:rPr>
              <a:t>Qualités souhaitées </a:t>
            </a:r>
            <a:r>
              <a:rPr lang="fr-FR" sz="2600" dirty="0">
                <a:latin typeface="Garamond" panose="02020404030301010803" pitchFamily="18" charset="0"/>
              </a:rPr>
              <a:t>: autonomie, esprit d’initiative, sens du contact, aptitude à communiquer et à travailler en équipe</a:t>
            </a:r>
            <a:r>
              <a:rPr lang="fr-FR" sz="2600" dirty="0" smtClean="0">
                <a:latin typeface="Garamond" panose="02020404030301010803" pitchFamily="18" charset="0"/>
              </a:rPr>
              <a:t>.</a:t>
            </a:r>
            <a:endParaRPr lang="fr-FR" sz="2600" dirty="0">
              <a:latin typeface="Garamond" panose="02020404030301010803" pitchFamily="18" charset="0"/>
            </a:endParaRPr>
          </a:p>
          <a:p>
            <a:pPr algn="just"/>
            <a:r>
              <a:rPr lang="fr-FR" sz="2600" dirty="0">
                <a:latin typeface="Garamond" panose="02020404030301010803" pitchFamily="18" charset="0"/>
              </a:rPr>
              <a:t>La </a:t>
            </a:r>
            <a:r>
              <a:rPr lang="fr-FR" sz="2600" dirty="0">
                <a:solidFill>
                  <a:srgbClr val="0070C0"/>
                </a:solidFill>
                <a:latin typeface="Garamond" panose="02020404030301010803" pitchFamily="18" charset="0"/>
              </a:rPr>
              <a:t>biologie humaine</a:t>
            </a:r>
            <a:r>
              <a:rPr lang="fr-FR" sz="2600" dirty="0">
                <a:latin typeface="Garamond" panose="02020404030301010803" pitchFamily="18" charset="0"/>
              </a:rPr>
              <a:t>, la </a:t>
            </a:r>
            <a:r>
              <a:rPr lang="fr-FR" sz="2600" dirty="0">
                <a:solidFill>
                  <a:srgbClr val="0070C0"/>
                </a:solidFill>
                <a:latin typeface="Garamond" panose="02020404030301010803" pitchFamily="18" charset="0"/>
              </a:rPr>
              <a:t>connaissance psychologique </a:t>
            </a:r>
            <a:r>
              <a:rPr lang="fr-FR" sz="2600" dirty="0">
                <a:latin typeface="Garamond" panose="02020404030301010803" pitchFamily="18" charset="0"/>
              </a:rPr>
              <a:t>des individus et des groupes, l’</a:t>
            </a:r>
            <a:r>
              <a:rPr lang="fr-FR" sz="2600" dirty="0">
                <a:solidFill>
                  <a:srgbClr val="0070C0"/>
                </a:solidFill>
                <a:latin typeface="Garamond" panose="02020404030301010803" pitchFamily="18" charset="0"/>
              </a:rPr>
              <a:t>étude des faits sociaux </a:t>
            </a:r>
            <a:r>
              <a:rPr lang="fr-FR" sz="2600" dirty="0">
                <a:latin typeface="Garamond" panose="02020404030301010803" pitchFamily="18" charset="0"/>
              </a:rPr>
              <a:t>et des </a:t>
            </a:r>
            <a:r>
              <a:rPr lang="fr-FR" sz="2600" dirty="0">
                <a:solidFill>
                  <a:srgbClr val="0070C0"/>
                </a:solidFill>
                <a:latin typeface="Garamond" panose="02020404030301010803" pitchFamily="18" charset="0"/>
              </a:rPr>
              <a:t>problèmes de santé</a:t>
            </a:r>
            <a:r>
              <a:rPr lang="fr-FR" sz="2600" dirty="0">
                <a:latin typeface="Garamond" panose="02020404030301010803" pitchFamily="18" charset="0"/>
              </a:rPr>
              <a:t>, les institutions sanitaires et sociales… constituent les matières dominantes du bac.</a:t>
            </a:r>
          </a:p>
          <a:p>
            <a:endParaRPr lang="fr-FR" dirty="0"/>
          </a:p>
        </p:txBody>
      </p:sp>
    </p:spTree>
    <p:extLst>
      <p:ext uri="{BB962C8B-B14F-4D97-AF65-F5344CB8AC3E}">
        <p14:creationId xmlns:p14="http://schemas.microsoft.com/office/powerpoint/2010/main" val="13466302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3018" y="546538"/>
            <a:ext cx="9365300" cy="1320800"/>
          </a:xfrm>
        </p:spPr>
        <p:txBody>
          <a:bodyPr>
            <a:normAutofit fontScale="90000"/>
          </a:bodyPr>
          <a:lstStyle/>
          <a:p>
            <a:pPr algn="ctr"/>
            <a:r>
              <a:rPr lang="fr-FR" sz="4000" b="1" u="sng" dirty="0" smtClean="0">
                <a:solidFill>
                  <a:srgbClr val="002060"/>
                </a:solidFill>
                <a:latin typeface="Garamond" panose="02020404030301010803" pitchFamily="18" charset="0"/>
              </a:rPr>
              <a:t>STMG </a:t>
            </a:r>
            <a:r>
              <a:rPr lang="fr-FR" dirty="0" smtClean="0">
                <a:latin typeface="Garamond" panose="02020404030301010803" pitchFamily="18" charset="0"/>
              </a:rPr>
              <a:t/>
            </a:r>
            <a:br>
              <a:rPr lang="fr-FR" dirty="0" smtClean="0">
                <a:latin typeface="Garamond" panose="02020404030301010803" pitchFamily="18" charset="0"/>
              </a:rPr>
            </a:br>
            <a:r>
              <a:rPr lang="fr-FR" dirty="0" smtClean="0">
                <a:latin typeface="Garamond" panose="02020404030301010803" pitchFamily="18" charset="0"/>
              </a:rPr>
              <a:t>Sciences et Technologies du Management et de la Gestion</a:t>
            </a:r>
            <a:br>
              <a:rPr lang="fr-FR" dirty="0" smtClean="0">
                <a:latin typeface="Garamond" panose="02020404030301010803" pitchFamily="18" charset="0"/>
              </a:rPr>
            </a:br>
            <a:endParaRPr lang="fr-FR" dirty="0">
              <a:latin typeface="Garamond" panose="02020404030301010803" pitchFamily="18" charset="0"/>
            </a:endParaRPr>
          </a:p>
        </p:txBody>
      </p:sp>
      <p:sp>
        <p:nvSpPr>
          <p:cNvPr id="3" name="Espace réservé du contenu 2"/>
          <p:cNvSpPr>
            <a:spLocks noGrp="1"/>
          </p:cNvSpPr>
          <p:nvPr>
            <p:ph idx="1"/>
          </p:nvPr>
        </p:nvSpPr>
        <p:spPr/>
        <p:txBody>
          <a:bodyPr/>
          <a:lstStyle/>
          <a:p>
            <a:pPr algn="just"/>
            <a:r>
              <a:rPr lang="fr-FR" sz="2800" dirty="0">
                <a:latin typeface="Garamond" panose="02020404030301010803" pitchFamily="18" charset="0"/>
              </a:rPr>
              <a:t>Ce bac s’adresse aux élèves intéressés par les </a:t>
            </a:r>
            <a:r>
              <a:rPr lang="fr-FR" sz="2800" dirty="0">
                <a:solidFill>
                  <a:srgbClr val="0070C0"/>
                </a:solidFill>
                <a:latin typeface="Garamond" panose="02020404030301010803" pitchFamily="18" charset="0"/>
              </a:rPr>
              <a:t>techniques de communication et de gestion</a:t>
            </a:r>
            <a:r>
              <a:rPr lang="fr-FR" sz="2800" dirty="0">
                <a:latin typeface="Garamond" panose="02020404030301010803" pitchFamily="18" charset="0"/>
              </a:rPr>
              <a:t>, la </a:t>
            </a:r>
            <a:r>
              <a:rPr lang="fr-FR" sz="2800" dirty="0">
                <a:solidFill>
                  <a:srgbClr val="0070C0"/>
                </a:solidFill>
                <a:latin typeface="Garamond" panose="02020404030301010803" pitchFamily="18" charset="0"/>
              </a:rPr>
              <a:t>comptabilité</a:t>
            </a:r>
            <a:r>
              <a:rPr lang="fr-FR" sz="2800" dirty="0">
                <a:latin typeface="Garamond" panose="02020404030301010803" pitchFamily="18" charset="0"/>
              </a:rPr>
              <a:t> et la </a:t>
            </a:r>
            <a:r>
              <a:rPr lang="fr-FR" sz="2800" dirty="0">
                <a:solidFill>
                  <a:srgbClr val="0070C0"/>
                </a:solidFill>
                <a:latin typeface="Garamond" panose="02020404030301010803" pitchFamily="18" charset="0"/>
              </a:rPr>
              <a:t>finance </a:t>
            </a:r>
            <a:r>
              <a:rPr lang="fr-FR" sz="2800" dirty="0">
                <a:latin typeface="Garamond" panose="02020404030301010803" pitchFamily="18" charset="0"/>
              </a:rPr>
              <a:t>d’entreprise.</a:t>
            </a:r>
          </a:p>
          <a:p>
            <a:pPr algn="just"/>
            <a:endParaRPr lang="fr-FR" sz="2800" dirty="0">
              <a:latin typeface="Garamond" panose="02020404030301010803" pitchFamily="18" charset="0"/>
            </a:endParaRPr>
          </a:p>
          <a:p>
            <a:pPr algn="just"/>
            <a:r>
              <a:rPr lang="fr-FR" sz="2800" dirty="0">
                <a:latin typeface="Garamond" panose="02020404030301010803" pitchFamily="18" charset="0"/>
              </a:rPr>
              <a:t>Les élèves étudient l’</a:t>
            </a:r>
            <a:r>
              <a:rPr lang="fr-FR" sz="2800" dirty="0">
                <a:solidFill>
                  <a:srgbClr val="0070C0"/>
                </a:solidFill>
                <a:latin typeface="Garamond" panose="02020404030301010803" pitchFamily="18" charset="0"/>
              </a:rPr>
              <a:t>entreprise</a:t>
            </a:r>
            <a:r>
              <a:rPr lang="fr-FR" sz="2800" dirty="0">
                <a:latin typeface="Garamond" panose="02020404030301010803" pitchFamily="18" charset="0"/>
              </a:rPr>
              <a:t> et son </a:t>
            </a:r>
            <a:r>
              <a:rPr lang="fr-FR" sz="2800" dirty="0">
                <a:solidFill>
                  <a:srgbClr val="0070C0"/>
                </a:solidFill>
                <a:latin typeface="Garamond" panose="02020404030301010803" pitchFamily="18" charset="0"/>
              </a:rPr>
              <a:t>environnement économique et juridique</a:t>
            </a:r>
            <a:r>
              <a:rPr lang="fr-FR" sz="2800" dirty="0">
                <a:latin typeface="Garamond" panose="02020404030301010803" pitchFamily="18" charset="0"/>
              </a:rPr>
              <a:t>. Ils découvrent le fonctionnement des organisations et un vocabulaire spécifique.</a:t>
            </a:r>
          </a:p>
          <a:p>
            <a:endParaRPr lang="fr-FR" dirty="0"/>
          </a:p>
        </p:txBody>
      </p:sp>
    </p:spTree>
    <p:extLst>
      <p:ext uri="{BB962C8B-B14F-4D97-AF65-F5344CB8AC3E}">
        <p14:creationId xmlns:p14="http://schemas.microsoft.com/office/powerpoint/2010/main" val="25575337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u="sng" dirty="0" smtClean="0">
                <a:solidFill>
                  <a:srgbClr val="002060"/>
                </a:solidFill>
                <a:latin typeface="Garamond" panose="02020404030301010803" pitchFamily="18" charset="0"/>
              </a:rPr>
              <a:t>STL</a:t>
            </a:r>
            <a:br>
              <a:rPr lang="fr-FR" b="1" u="sng" dirty="0" smtClean="0">
                <a:solidFill>
                  <a:srgbClr val="002060"/>
                </a:solidFill>
                <a:latin typeface="Garamond" panose="02020404030301010803" pitchFamily="18" charset="0"/>
              </a:rPr>
            </a:br>
            <a:r>
              <a:rPr lang="fr-FR" sz="3200" dirty="0" smtClean="0">
                <a:solidFill>
                  <a:srgbClr val="00B0F0"/>
                </a:solidFill>
                <a:latin typeface="Garamond" panose="02020404030301010803" pitchFamily="18" charset="0"/>
              </a:rPr>
              <a:t>Sciences et Technologies de Laboratoire</a:t>
            </a:r>
            <a:endParaRPr lang="fr-FR" sz="3200" dirty="0">
              <a:solidFill>
                <a:srgbClr val="00B0F0"/>
              </a:solidFill>
              <a:latin typeface="Garamond" panose="02020404030301010803" pitchFamily="18" charset="0"/>
            </a:endParaRPr>
          </a:p>
        </p:txBody>
      </p:sp>
      <p:sp>
        <p:nvSpPr>
          <p:cNvPr id="3" name="Espace réservé du contenu 2"/>
          <p:cNvSpPr>
            <a:spLocks noGrp="1"/>
          </p:cNvSpPr>
          <p:nvPr>
            <p:ph idx="1"/>
          </p:nvPr>
        </p:nvSpPr>
        <p:spPr>
          <a:xfrm>
            <a:off x="677334" y="2523196"/>
            <a:ext cx="8596668" cy="3880773"/>
          </a:xfrm>
        </p:spPr>
        <p:txBody>
          <a:bodyPr/>
          <a:lstStyle/>
          <a:p>
            <a:pPr algn="just"/>
            <a:r>
              <a:rPr lang="fr-FR" sz="2800" dirty="0">
                <a:latin typeface="Garamond" panose="02020404030301010803" pitchFamily="18" charset="0"/>
              </a:rPr>
              <a:t>Un bac tourné vers les </a:t>
            </a:r>
            <a:r>
              <a:rPr lang="fr-FR" sz="2800" dirty="0">
                <a:solidFill>
                  <a:srgbClr val="0070C0"/>
                </a:solidFill>
                <a:latin typeface="Garamond" panose="02020404030301010803" pitchFamily="18" charset="0"/>
              </a:rPr>
              <a:t>activités de laboratoire</a:t>
            </a:r>
            <a:r>
              <a:rPr lang="fr-FR" sz="2800" dirty="0">
                <a:latin typeface="Garamond" panose="02020404030301010803" pitchFamily="18" charset="0"/>
              </a:rPr>
              <a:t>. Pour les élèves qui ont un goût affirmé pour les </a:t>
            </a:r>
            <a:r>
              <a:rPr lang="fr-FR" sz="2800" dirty="0">
                <a:solidFill>
                  <a:srgbClr val="0070C0"/>
                </a:solidFill>
                <a:latin typeface="Garamond" panose="02020404030301010803" pitchFamily="18" charset="0"/>
              </a:rPr>
              <a:t>manipulations</a:t>
            </a:r>
            <a:r>
              <a:rPr lang="fr-FR" sz="2800" dirty="0">
                <a:latin typeface="Garamond" panose="02020404030301010803" pitchFamily="18" charset="0"/>
              </a:rPr>
              <a:t> et les </a:t>
            </a:r>
            <a:r>
              <a:rPr lang="fr-FR" sz="2800" dirty="0">
                <a:solidFill>
                  <a:srgbClr val="0070C0"/>
                </a:solidFill>
                <a:latin typeface="Garamond" panose="02020404030301010803" pitchFamily="18" charset="0"/>
              </a:rPr>
              <a:t>matières scientifiques</a:t>
            </a:r>
            <a:r>
              <a:rPr lang="fr-FR" sz="2800" dirty="0">
                <a:latin typeface="Garamond" panose="02020404030301010803" pitchFamily="18" charset="0"/>
              </a:rPr>
              <a:t>.</a:t>
            </a:r>
          </a:p>
          <a:p>
            <a:pPr algn="just"/>
            <a:endParaRPr lang="fr-FR" sz="2800" dirty="0">
              <a:latin typeface="Garamond" panose="02020404030301010803" pitchFamily="18" charset="0"/>
            </a:endParaRPr>
          </a:p>
          <a:p>
            <a:pPr algn="just"/>
            <a:r>
              <a:rPr lang="fr-FR" sz="2800" dirty="0">
                <a:latin typeface="Garamond" panose="02020404030301010803" pitchFamily="18" charset="0"/>
              </a:rPr>
              <a:t>Les cours allient aux enseignements généraux et technologiques les travaux pratiques en laboratoire.</a:t>
            </a:r>
          </a:p>
          <a:p>
            <a:endParaRPr lang="fr-FR" dirty="0"/>
          </a:p>
        </p:txBody>
      </p:sp>
    </p:spTree>
    <p:extLst>
      <p:ext uri="{BB962C8B-B14F-4D97-AF65-F5344CB8AC3E}">
        <p14:creationId xmlns:p14="http://schemas.microsoft.com/office/powerpoint/2010/main" val="31617134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248" y="233856"/>
            <a:ext cx="9815973" cy="1550276"/>
          </a:xfrm>
        </p:spPr>
        <p:txBody>
          <a:bodyPr>
            <a:normAutofit/>
          </a:bodyPr>
          <a:lstStyle/>
          <a:p>
            <a:pPr algn="ctr"/>
            <a:r>
              <a:rPr lang="fr-FR" b="1" u="sng" dirty="0" smtClean="0">
                <a:solidFill>
                  <a:srgbClr val="002060"/>
                </a:solidFill>
                <a:latin typeface="Garamond" panose="02020404030301010803" pitchFamily="18" charset="0"/>
              </a:rPr>
              <a:t>STD2A</a:t>
            </a:r>
            <a:r>
              <a:rPr lang="fr-FR" dirty="0" smtClean="0"/>
              <a:t/>
            </a:r>
            <a:br>
              <a:rPr lang="fr-FR" dirty="0" smtClean="0"/>
            </a:br>
            <a:r>
              <a:rPr lang="fr-FR" sz="3200" dirty="0" smtClean="0">
                <a:latin typeface="Garamond" panose="02020404030301010803" pitchFamily="18" charset="0"/>
              </a:rPr>
              <a:t>Sciences et technologies du Design et des Arts Appliqués</a:t>
            </a:r>
            <a:endParaRPr lang="fr-FR" sz="3200" dirty="0">
              <a:latin typeface="Garamond" panose="02020404030301010803" pitchFamily="18" charset="0"/>
            </a:endParaRPr>
          </a:p>
        </p:txBody>
      </p:sp>
      <p:sp>
        <p:nvSpPr>
          <p:cNvPr id="3" name="Espace réservé du contenu 2"/>
          <p:cNvSpPr>
            <a:spLocks noGrp="1"/>
          </p:cNvSpPr>
          <p:nvPr>
            <p:ph idx="1"/>
          </p:nvPr>
        </p:nvSpPr>
        <p:spPr>
          <a:xfrm>
            <a:off x="332720" y="1650124"/>
            <a:ext cx="9959189" cy="1497725"/>
          </a:xfrm>
        </p:spPr>
        <p:txBody>
          <a:bodyPr>
            <a:normAutofit/>
          </a:bodyPr>
          <a:lstStyle/>
          <a:p>
            <a:pPr marL="0" indent="0">
              <a:buNone/>
            </a:pPr>
            <a:r>
              <a:rPr lang="fr-FR" sz="2600" dirty="0">
                <a:latin typeface="Garamond" panose="02020404030301010803" pitchFamily="18" charset="0"/>
              </a:rPr>
              <a:t>Ce bac intéresse les élèves qui sont attirés par les </a:t>
            </a:r>
            <a:r>
              <a:rPr lang="fr-FR" sz="2600" dirty="0">
                <a:solidFill>
                  <a:srgbClr val="0070C0"/>
                </a:solidFill>
                <a:latin typeface="Garamond" panose="02020404030301010803" pitchFamily="18" charset="0"/>
              </a:rPr>
              <a:t>applications de l’art</a:t>
            </a:r>
            <a:r>
              <a:rPr lang="fr-FR" sz="2600" dirty="0">
                <a:latin typeface="Garamond" panose="02020404030301010803" pitchFamily="18" charset="0"/>
              </a:rPr>
              <a:t> (graphisme, mode, design…) et par la </a:t>
            </a:r>
            <a:r>
              <a:rPr lang="fr-FR" sz="2600" dirty="0">
                <a:solidFill>
                  <a:srgbClr val="0070C0"/>
                </a:solidFill>
                <a:latin typeface="Garamond" panose="02020404030301010803" pitchFamily="18" charset="0"/>
              </a:rPr>
              <a:t>conception</a:t>
            </a:r>
            <a:r>
              <a:rPr lang="fr-FR" sz="2600" dirty="0">
                <a:latin typeface="Garamond" panose="02020404030301010803" pitchFamily="18" charset="0"/>
              </a:rPr>
              <a:t> et la </a:t>
            </a:r>
            <a:r>
              <a:rPr lang="fr-FR" sz="2600" dirty="0">
                <a:solidFill>
                  <a:srgbClr val="0070C0"/>
                </a:solidFill>
                <a:latin typeface="Garamond" panose="02020404030301010803" pitchFamily="18" charset="0"/>
              </a:rPr>
              <a:t>réalisation</a:t>
            </a:r>
            <a:r>
              <a:rPr lang="fr-FR" sz="2600" dirty="0">
                <a:latin typeface="Garamond" panose="02020404030301010803" pitchFamily="18" charset="0"/>
              </a:rPr>
              <a:t> d’</a:t>
            </a:r>
            <a:r>
              <a:rPr lang="fr-FR" sz="2600" dirty="0">
                <a:solidFill>
                  <a:srgbClr val="0070C0"/>
                </a:solidFill>
                <a:latin typeface="Garamond" panose="02020404030301010803" pitchFamily="18" charset="0"/>
              </a:rPr>
              <a:t>objets</a:t>
            </a:r>
            <a:r>
              <a:rPr lang="fr-FR" sz="2600" dirty="0">
                <a:latin typeface="Garamond" panose="02020404030301010803" pitchFamily="18" charset="0"/>
              </a:rPr>
              <a:t> ou d’</a:t>
            </a:r>
            <a:r>
              <a:rPr lang="fr-FR" sz="2600" dirty="0">
                <a:solidFill>
                  <a:srgbClr val="0070C0"/>
                </a:solidFill>
                <a:latin typeface="Garamond" panose="02020404030301010803" pitchFamily="18" charset="0"/>
              </a:rPr>
              <a:t>espaces</a:t>
            </a:r>
            <a:r>
              <a:rPr lang="fr-FR" sz="2600" dirty="0">
                <a:latin typeface="Garamond" panose="02020404030301010803" pitchFamily="18" charset="0"/>
              </a:rPr>
              <a:t> à l’aide des technologies.</a:t>
            </a:r>
          </a:p>
          <a:p>
            <a:pPr marL="0" indent="0">
              <a:buNone/>
            </a:pPr>
            <a:endParaRPr lang="fr-FR" dirty="0"/>
          </a:p>
        </p:txBody>
      </p:sp>
      <p:sp>
        <p:nvSpPr>
          <p:cNvPr id="4" name="Titre 1"/>
          <p:cNvSpPr txBox="1">
            <a:spLocks/>
          </p:cNvSpPr>
          <p:nvPr/>
        </p:nvSpPr>
        <p:spPr>
          <a:xfrm>
            <a:off x="252248" y="3230994"/>
            <a:ext cx="9815973" cy="136371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u="sng" dirty="0" smtClean="0">
                <a:solidFill>
                  <a:srgbClr val="002060"/>
                </a:solidFill>
                <a:latin typeface="Garamond" panose="02020404030301010803" pitchFamily="18" charset="0"/>
              </a:rPr>
              <a:t>STAV</a:t>
            </a:r>
            <a:r>
              <a:rPr lang="fr-FR" dirty="0" smtClean="0"/>
              <a:t/>
            </a:r>
            <a:br>
              <a:rPr lang="fr-FR" dirty="0" smtClean="0"/>
            </a:br>
            <a:r>
              <a:rPr lang="fr-FR" sz="3200" dirty="0" smtClean="0">
                <a:latin typeface="Garamond" panose="02020404030301010803" pitchFamily="18" charset="0"/>
              </a:rPr>
              <a:t>Sciences et technologies de l’Agronomie et du Vivant</a:t>
            </a:r>
            <a:endParaRPr lang="fr-FR" sz="3200" dirty="0">
              <a:latin typeface="Garamond" panose="02020404030301010803" pitchFamily="18" charset="0"/>
            </a:endParaRPr>
          </a:p>
        </p:txBody>
      </p:sp>
      <p:sp>
        <p:nvSpPr>
          <p:cNvPr id="5" name="Espace réservé du contenu 2"/>
          <p:cNvSpPr txBox="1">
            <a:spLocks/>
          </p:cNvSpPr>
          <p:nvPr/>
        </p:nvSpPr>
        <p:spPr>
          <a:xfrm>
            <a:off x="404329" y="4947745"/>
            <a:ext cx="9959189" cy="192339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fr-FR" sz="2800" dirty="0" smtClean="0">
              <a:latin typeface="Garamond" panose="02020404030301010803" pitchFamily="18" charset="0"/>
            </a:endParaRPr>
          </a:p>
          <a:p>
            <a:pPr marL="0" indent="0">
              <a:buFont typeface="Wingdings 3" charset="2"/>
              <a:buNone/>
            </a:pPr>
            <a:endParaRPr lang="fr-FR" dirty="0"/>
          </a:p>
        </p:txBody>
      </p:sp>
      <p:sp>
        <p:nvSpPr>
          <p:cNvPr id="7" name="Rectangle 6"/>
          <p:cNvSpPr/>
          <p:nvPr/>
        </p:nvSpPr>
        <p:spPr>
          <a:xfrm>
            <a:off x="449316" y="4594711"/>
            <a:ext cx="9869213" cy="1176219"/>
          </a:xfrm>
          <a:prstGeom prst="rect">
            <a:avLst/>
          </a:prstGeom>
        </p:spPr>
        <p:txBody>
          <a:bodyPr wrap="square">
            <a:spAutoFit/>
          </a:bodyPr>
          <a:lstStyle/>
          <a:p>
            <a:pPr algn="just" eaLnBrk="0" hangingPunct="0">
              <a:lnSpc>
                <a:spcPct val="90000"/>
              </a:lnSpc>
            </a:pPr>
            <a:r>
              <a:rPr lang="fr-FR" sz="2600" dirty="0">
                <a:latin typeface="Garamond" panose="02020404030301010803" pitchFamily="18" charset="0"/>
              </a:rPr>
              <a:t>Pour suivre </a:t>
            </a:r>
            <a:r>
              <a:rPr lang="fr-FR" sz="2600" dirty="0">
                <a:solidFill>
                  <a:srgbClr val="0070C0"/>
                </a:solidFill>
                <a:latin typeface="Garamond" panose="02020404030301010803" pitchFamily="18" charset="0"/>
              </a:rPr>
              <a:t>l’évolution du monde agricole </a:t>
            </a:r>
            <a:r>
              <a:rPr lang="fr-FR" sz="2600" dirty="0">
                <a:latin typeface="Garamond" panose="02020404030301010803" pitchFamily="18" charset="0"/>
              </a:rPr>
              <a:t>et ses préoccupations. Ce bac s’adresse aux élèves attirés par la </a:t>
            </a:r>
            <a:r>
              <a:rPr lang="fr-FR" sz="2600" dirty="0">
                <a:solidFill>
                  <a:srgbClr val="0070C0"/>
                </a:solidFill>
                <a:latin typeface="Garamond" panose="02020404030301010803" pitchFamily="18" charset="0"/>
              </a:rPr>
              <a:t>biologie</a:t>
            </a:r>
            <a:r>
              <a:rPr lang="fr-FR" sz="2600" dirty="0">
                <a:latin typeface="Garamond" panose="02020404030301010803" pitchFamily="18" charset="0"/>
              </a:rPr>
              <a:t>, l’</a:t>
            </a:r>
            <a:r>
              <a:rPr lang="fr-FR" sz="2600" dirty="0">
                <a:solidFill>
                  <a:srgbClr val="0070C0"/>
                </a:solidFill>
                <a:latin typeface="Garamond" panose="02020404030301010803" pitchFamily="18" charset="0"/>
              </a:rPr>
              <a:t>écologie</a:t>
            </a:r>
            <a:r>
              <a:rPr lang="fr-FR" sz="2600" dirty="0">
                <a:latin typeface="Garamond" panose="02020404030301010803" pitchFamily="18" charset="0"/>
              </a:rPr>
              <a:t>, l’</a:t>
            </a:r>
            <a:r>
              <a:rPr lang="fr-FR" sz="2600" dirty="0">
                <a:solidFill>
                  <a:srgbClr val="0070C0"/>
                </a:solidFill>
                <a:latin typeface="Garamond" panose="02020404030301010803" pitchFamily="18" charset="0"/>
              </a:rPr>
              <a:t>agriculture</a:t>
            </a:r>
            <a:r>
              <a:rPr lang="fr-FR" sz="2600" dirty="0">
                <a:latin typeface="Garamond" panose="02020404030301010803" pitchFamily="18" charset="0"/>
              </a:rPr>
              <a:t>, l’</a:t>
            </a:r>
            <a:r>
              <a:rPr lang="fr-FR" sz="2600" dirty="0">
                <a:solidFill>
                  <a:srgbClr val="0070C0"/>
                </a:solidFill>
                <a:latin typeface="Garamond" panose="02020404030301010803" pitchFamily="18" charset="0"/>
              </a:rPr>
              <a:t>environnement</a:t>
            </a:r>
            <a:r>
              <a:rPr lang="fr-FR" sz="2600" dirty="0">
                <a:latin typeface="Garamond" panose="02020404030301010803" pitchFamily="18" charset="0"/>
              </a:rPr>
              <a:t> et l’</a:t>
            </a:r>
            <a:r>
              <a:rPr lang="fr-FR" sz="2600" dirty="0">
                <a:solidFill>
                  <a:srgbClr val="0070C0"/>
                </a:solidFill>
                <a:latin typeface="Garamond" panose="02020404030301010803" pitchFamily="18" charset="0"/>
              </a:rPr>
              <a:t>agroalimentaire</a:t>
            </a:r>
            <a:r>
              <a:rPr lang="fr-FR" sz="2600" dirty="0">
                <a:latin typeface="Garamond" panose="02020404030301010803" pitchFamily="18" charset="0"/>
              </a:rPr>
              <a:t>.</a:t>
            </a:r>
          </a:p>
        </p:txBody>
      </p:sp>
      <p:sp>
        <p:nvSpPr>
          <p:cNvPr id="9" name="Rectangle 8"/>
          <p:cNvSpPr/>
          <p:nvPr/>
        </p:nvSpPr>
        <p:spPr>
          <a:xfrm>
            <a:off x="772510" y="5895342"/>
            <a:ext cx="9519399" cy="539891"/>
          </a:xfrm>
          <a:prstGeom prst="rect">
            <a:avLst/>
          </a:prstGeom>
        </p:spPr>
        <p:txBody>
          <a:bodyPr wrap="square">
            <a:spAutoFit/>
          </a:bodyPr>
          <a:lstStyle/>
          <a:p>
            <a:pPr algn="ctr" eaLnBrk="0" hangingPunct="0">
              <a:lnSpc>
                <a:spcPct val="90000"/>
              </a:lnSpc>
            </a:pPr>
            <a:r>
              <a:rPr lang="fr-FR" sz="3200" u="sng" dirty="0" smtClean="0">
                <a:solidFill>
                  <a:srgbClr val="FF0000"/>
                </a:solidFill>
                <a:latin typeface="Garamond" panose="02020404030301010803" pitchFamily="18" charset="0"/>
              </a:rPr>
              <a:t>Il est recommandé d’avoir démarré ce bac dès la seconde</a:t>
            </a:r>
            <a:endParaRPr lang="fr-FR" sz="3200" u="sng" dirty="0">
              <a:solidFill>
                <a:srgbClr val="FF0000"/>
              </a:solidFill>
              <a:latin typeface="Garamond" panose="02020404030301010803" pitchFamily="18" charset="0"/>
            </a:endParaRPr>
          </a:p>
        </p:txBody>
      </p:sp>
    </p:spTree>
    <p:extLst>
      <p:ext uri="{BB962C8B-B14F-4D97-AF65-F5344CB8AC3E}">
        <p14:creationId xmlns:p14="http://schemas.microsoft.com/office/powerpoint/2010/main" val="27778438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248" y="233856"/>
            <a:ext cx="10039661" cy="1063234"/>
          </a:xfrm>
        </p:spPr>
        <p:txBody>
          <a:bodyPr>
            <a:normAutofit/>
          </a:bodyPr>
          <a:lstStyle/>
          <a:p>
            <a:pPr algn="ctr"/>
            <a:r>
              <a:rPr lang="fr-FR" b="1" u="sng" dirty="0" smtClean="0">
                <a:solidFill>
                  <a:srgbClr val="002060"/>
                </a:solidFill>
                <a:latin typeface="Garamond" panose="02020404030301010803" pitchFamily="18" charset="0"/>
              </a:rPr>
              <a:t>Hôtellerie</a:t>
            </a:r>
            <a:endParaRPr lang="fr-FR" sz="3200" dirty="0">
              <a:latin typeface="Garamond" panose="02020404030301010803" pitchFamily="18" charset="0"/>
            </a:endParaRPr>
          </a:p>
        </p:txBody>
      </p:sp>
      <p:sp>
        <p:nvSpPr>
          <p:cNvPr id="3" name="Espace réservé du contenu 2"/>
          <p:cNvSpPr>
            <a:spLocks noGrp="1"/>
          </p:cNvSpPr>
          <p:nvPr>
            <p:ph idx="1"/>
          </p:nvPr>
        </p:nvSpPr>
        <p:spPr>
          <a:xfrm>
            <a:off x="332720" y="1650124"/>
            <a:ext cx="9959189" cy="1497725"/>
          </a:xfrm>
        </p:spPr>
        <p:txBody>
          <a:bodyPr>
            <a:normAutofit/>
          </a:bodyPr>
          <a:lstStyle/>
          <a:p>
            <a:pPr marL="0" indent="0">
              <a:buNone/>
            </a:pPr>
            <a:r>
              <a:rPr lang="fr-FR" sz="2800" dirty="0">
                <a:latin typeface="Garamond" panose="02020404030301010803" pitchFamily="18" charset="0"/>
              </a:rPr>
              <a:t>Un bac pour les élèves qui souhaitent exercer un </a:t>
            </a:r>
            <a:r>
              <a:rPr lang="fr-FR" sz="2800" dirty="0">
                <a:solidFill>
                  <a:srgbClr val="0070C0"/>
                </a:solidFill>
                <a:latin typeface="Garamond" panose="02020404030301010803" pitchFamily="18" charset="0"/>
              </a:rPr>
              <a:t>métier de l’accueil</a:t>
            </a:r>
            <a:r>
              <a:rPr lang="fr-FR" sz="2800" dirty="0">
                <a:latin typeface="Garamond" panose="02020404030301010803" pitchFamily="18" charset="0"/>
              </a:rPr>
              <a:t>, de la </a:t>
            </a:r>
            <a:r>
              <a:rPr lang="fr-FR" sz="2800" dirty="0">
                <a:solidFill>
                  <a:srgbClr val="0070C0"/>
                </a:solidFill>
                <a:latin typeface="Garamond" panose="02020404030301010803" pitchFamily="18" charset="0"/>
              </a:rPr>
              <a:t>restauration</a:t>
            </a:r>
            <a:r>
              <a:rPr lang="fr-FR" sz="2800" dirty="0">
                <a:latin typeface="Garamond" panose="02020404030301010803" pitchFamily="18" charset="0"/>
              </a:rPr>
              <a:t> ou de l’</a:t>
            </a:r>
            <a:r>
              <a:rPr lang="fr-FR" sz="2800" dirty="0">
                <a:solidFill>
                  <a:srgbClr val="0070C0"/>
                </a:solidFill>
                <a:latin typeface="Garamond" panose="02020404030301010803" pitchFamily="18" charset="0"/>
              </a:rPr>
              <a:t>hébergement</a:t>
            </a:r>
            <a:r>
              <a:rPr lang="fr-FR" sz="2800" dirty="0">
                <a:latin typeface="Garamond" panose="02020404030301010803" pitchFamily="18" charset="0"/>
              </a:rPr>
              <a:t>.</a:t>
            </a:r>
          </a:p>
          <a:p>
            <a:pPr marL="0" indent="0">
              <a:buNone/>
            </a:pPr>
            <a:endParaRPr lang="fr-FR" sz="2600" dirty="0">
              <a:latin typeface="Garamond" panose="02020404030301010803" pitchFamily="18" charset="0"/>
            </a:endParaRPr>
          </a:p>
          <a:p>
            <a:pPr marL="0" indent="0">
              <a:buNone/>
            </a:pPr>
            <a:endParaRPr lang="fr-FR" dirty="0"/>
          </a:p>
        </p:txBody>
      </p:sp>
      <p:sp>
        <p:nvSpPr>
          <p:cNvPr id="4" name="Titre 1"/>
          <p:cNvSpPr txBox="1">
            <a:spLocks/>
          </p:cNvSpPr>
          <p:nvPr/>
        </p:nvSpPr>
        <p:spPr>
          <a:xfrm>
            <a:off x="252248" y="3230994"/>
            <a:ext cx="9815973" cy="136371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b="1" u="sng" dirty="0" smtClean="0">
                <a:solidFill>
                  <a:srgbClr val="002060"/>
                </a:solidFill>
                <a:latin typeface="Garamond" panose="02020404030301010803" pitchFamily="18" charset="0"/>
              </a:rPr>
              <a:t>TMD</a:t>
            </a:r>
            <a:r>
              <a:rPr lang="fr-FR" dirty="0" smtClean="0"/>
              <a:t/>
            </a:r>
            <a:br>
              <a:rPr lang="fr-FR" dirty="0" smtClean="0"/>
            </a:br>
            <a:r>
              <a:rPr lang="fr-FR" sz="3200" dirty="0" smtClean="0">
                <a:latin typeface="Garamond" panose="02020404030301010803" pitchFamily="18" charset="0"/>
              </a:rPr>
              <a:t>Techniques de la Musique et de la danse</a:t>
            </a:r>
            <a:endParaRPr lang="fr-FR" sz="3200" dirty="0">
              <a:latin typeface="Garamond" panose="02020404030301010803" pitchFamily="18" charset="0"/>
            </a:endParaRPr>
          </a:p>
        </p:txBody>
      </p:sp>
      <p:sp>
        <p:nvSpPr>
          <p:cNvPr id="5" name="Espace réservé du contenu 2"/>
          <p:cNvSpPr txBox="1">
            <a:spLocks/>
          </p:cNvSpPr>
          <p:nvPr/>
        </p:nvSpPr>
        <p:spPr>
          <a:xfrm>
            <a:off x="404329" y="4947745"/>
            <a:ext cx="9959189" cy="192339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fr-FR" sz="2800" dirty="0" smtClean="0">
              <a:latin typeface="Garamond" panose="02020404030301010803" pitchFamily="18" charset="0"/>
            </a:endParaRPr>
          </a:p>
          <a:p>
            <a:pPr marL="0" indent="0">
              <a:buFont typeface="Wingdings 3" charset="2"/>
              <a:buNone/>
            </a:pPr>
            <a:endParaRPr lang="fr-FR" dirty="0"/>
          </a:p>
        </p:txBody>
      </p:sp>
      <p:sp>
        <p:nvSpPr>
          <p:cNvPr id="9" name="Rectangle 8"/>
          <p:cNvSpPr/>
          <p:nvPr/>
        </p:nvSpPr>
        <p:spPr>
          <a:xfrm>
            <a:off x="772510" y="5895342"/>
            <a:ext cx="9519399" cy="539891"/>
          </a:xfrm>
          <a:prstGeom prst="rect">
            <a:avLst/>
          </a:prstGeom>
        </p:spPr>
        <p:txBody>
          <a:bodyPr wrap="square">
            <a:spAutoFit/>
          </a:bodyPr>
          <a:lstStyle/>
          <a:p>
            <a:pPr algn="ctr" eaLnBrk="0" hangingPunct="0">
              <a:lnSpc>
                <a:spcPct val="90000"/>
              </a:lnSpc>
            </a:pPr>
            <a:r>
              <a:rPr lang="fr-FR" sz="3200" u="sng" dirty="0" smtClean="0">
                <a:solidFill>
                  <a:srgbClr val="FF0000"/>
                </a:solidFill>
                <a:latin typeface="Garamond" panose="02020404030301010803" pitchFamily="18" charset="0"/>
              </a:rPr>
              <a:t>Ces bacs ne sont accessibles qu’après une 2de spécifique</a:t>
            </a:r>
            <a:endParaRPr lang="fr-FR" sz="3200" u="sng" dirty="0">
              <a:solidFill>
                <a:srgbClr val="FF0000"/>
              </a:solidFill>
              <a:latin typeface="Garamond" panose="02020404030301010803" pitchFamily="18" charset="0"/>
            </a:endParaRPr>
          </a:p>
        </p:txBody>
      </p:sp>
      <p:sp>
        <p:nvSpPr>
          <p:cNvPr id="6" name="Rectangle 5"/>
          <p:cNvSpPr/>
          <p:nvPr/>
        </p:nvSpPr>
        <p:spPr>
          <a:xfrm>
            <a:off x="556040" y="4476189"/>
            <a:ext cx="9991091" cy="1384995"/>
          </a:xfrm>
          <a:prstGeom prst="rect">
            <a:avLst/>
          </a:prstGeom>
        </p:spPr>
        <p:txBody>
          <a:bodyPr wrap="square">
            <a:spAutoFit/>
          </a:bodyPr>
          <a:lstStyle/>
          <a:p>
            <a:pPr algn="just"/>
            <a:r>
              <a:rPr lang="fr-FR" sz="2800" dirty="0" smtClean="0">
                <a:latin typeface="Garamond" panose="02020404030301010803" pitchFamily="18" charset="0"/>
              </a:rPr>
              <a:t>Ce bac s’adresse aux </a:t>
            </a:r>
            <a:r>
              <a:rPr lang="fr-FR" sz="2800" dirty="0" smtClean="0">
                <a:solidFill>
                  <a:srgbClr val="0070C0"/>
                </a:solidFill>
                <a:latin typeface="Garamond" panose="02020404030301010803" pitchFamily="18" charset="0"/>
              </a:rPr>
              <a:t>instrumentistes</a:t>
            </a:r>
            <a:r>
              <a:rPr lang="fr-FR" sz="2800" dirty="0" smtClean="0">
                <a:latin typeface="Garamond" panose="02020404030301010803" pitchFamily="18" charset="0"/>
              </a:rPr>
              <a:t> et aux </a:t>
            </a:r>
            <a:r>
              <a:rPr lang="fr-FR" sz="2800" dirty="0" smtClean="0">
                <a:solidFill>
                  <a:srgbClr val="0070C0"/>
                </a:solidFill>
                <a:latin typeface="Garamond" panose="02020404030301010803" pitchFamily="18" charset="0"/>
              </a:rPr>
              <a:t>danseurs</a:t>
            </a:r>
            <a:r>
              <a:rPr lang="fr-FR" sz="2800" dirty="0" smtClean="0">
                <a:latin typeface="Garamond" panose="02020404030301010803" pitchFamily="18" charset="0"/>
              </a:rPr>
              <a:t>. Les élèves doivent être inscrits au conservatoire.  Deux options : Instrument et Danse.</a:t>
            </a:r>
            <a:endParaRPr lang="fr-FR" sz="2800" dirty="0">
              <a:latin typeface="Garamond" panose="02020404030301010803" pitchFamily="18" charset="0"/>
            </a:endParaRPr>
          </a:p>
        </p:txBody>
      </p:sp>
    </p:spTree>
    <p:extLst>
      <p:ext uri="{BB962C8B-B14F-4D97-AF65-F5344CB8AC3E}">
        <p14:creationId xmlns:p14="http://schemas.microsoft.com/office/powerpoint/2010/main" val="39249099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solidFill>
                  <a:srgbClr val="002060"/>
                </a:solidFill>
                <a:latin typeface="Garamond" panose="02020404030301010803" pitchFamily="18" charset="0"/>
              </a:rPr>
              <a:t>Les procédures d’orientation</a:t>
            </a:r>
            <a:endParaRPr lang="fr-FR" b="1" u="sng" dirty="0">
              <a:solidFill>
                <a:srgbClr val="002060"/>
              </a:solidFill>
              <a:latin typeface="Garamond" panose="02020404030301010803" pitchFamily="18" charset="0"/>
            </a:endParaRPr>
          </a:p>
        </p:txBody>
      </p:sp>
      <p:sp>
        <p:nvSpPr>
          <p:cNvPr id="3" name="Espace réservé du contenu 2"/>
          <p:cNvSpPr>
            <a:spLocks noGrp="1"/>
          </p:cNvSpPr>
          <p:nvPr>
            <p:ph idx="1"/>
          </p:nvPr>
        </p:nvSpPr>
        <p:spPr/>
        <p:txBody>
          <a:bodyPr>
            <a:normAutofit/>
          </a:bodyPr>
          <a:lstStyle/>
          <a:p>
            <a:r>
              <a:rPr lang="fr-FR" sz="3200" b="1" i="1" u="sng" dirty="0" smtClean="0">
                <a:latin typeface="Garamond" panose="02020404030301010803" pitchFamily="18" charset="0"/>
              </a:rPr>
              <a:t>Quand faut-il choisir ?</a:t>
            </a:r>
          </a:p>
          <a:p>
            <a:pPr marL="0" indent="0">
              <a:buNone/>
            </a:pPr>
            <a:endParaRPr lang="fr-FR" sz="3200" dirty="0" smtClean="0">
              <a:latin typeface="Garamond" panose="02020404030301010803" pitchFamily="18" charset="0"/>
            </a:endParaRPr>
          </a:p>
          <a:p>
            <a:r>
              <a:rPr lang="fr-FR" sz="3200" u="sng" dirty="0" smtClean="0">
                <a:latin typeface="Garamond" panose="02020404030301010803" pitchFamily="18" charset="0"/>
              </a:rPr>
              <a:t>Intentions d’orientation :</a:t>
            </a:r>
            <a:r>
              <a:rPr lang="fr-FR" sz="3200" dirty="0" smtClean="0">
                <a:latin typeface="Garamond" panose="02020404030301010803" pitchFamily="18" charset="0"/>
              </a:rPr>
              <a:t> vœux provisoires, </a:t>
            </a:r>
          </a:p>
          <a:p>
            <a:pPr marL="0" indent="0">
              <a:buNone/>
            </a:pPr>
            <a:r>
              <a:rPr lang="fr-FR" sz="3200" dirty="0">
                <a:latin typeface="Garamond" panose="02020404030301010803" pitchFamily="18" charset="0"/>
              </a:rPr>
              <a:t>	</a:t>
            </a:r>
            <a:r>
              <a:rPr lang="fr-FR" sz="3200" dirty="0" smtClean="0">
                <a:latin typeface="Garamond" panose="02020404030301010803" pitchFamily="18" charset="0"/>
              </a:rPr>
              <a:t>2</a:t>
            </a:r>
            <a:r>
              <a:rPr lang="fr-FR" sz="3200" baseline="30000" dirty="0" smtClean="0">
                <a:latin typeface="Garamond" panose="02020404030301010803" pitchFamily="18" charset="0"/>
              </a:rPr>
              <a:t>ème</a:t>
            </a:r>
            <a:r>
              <a:rPr lang="fr-FR" sz="3200" dirty="0" smtClean="0">
                <a:latin typeface="Garamond" panose="02020404030301010803" pitchFamily="18" charset="0"/>
              </a:rPr>
              <a:t> trimestre</a:t>
            </a:r>
          </a:p>
          <a:p>
            <a:r>
              <a:rPr lang="fr-FR" sz="3200" u="sng" dirty="0" smtClean="0">
                <a:latin typeface="Garamond" panose="02020404030301010803" pitchFamily="18" charset="0"/>
              </a:rPr>
              <a:t>Décisions d’orientation </a:t>
            </a:r>
            <a:r>
              <a:rPr lang="fr-FR" sz="3200" dirty="0" smtClean="0">
                <a:latin typeface="Garamond" panose="02020404030301010803" pitchFamily="18" charset="0"/>
              </a:rPr>
              <a:t>: vœux définitifs, </a:t>
            </a:r>
          </a:p>
          <a:p>
            <a:pPr marL="0" indent="0">
              <a:buNone/>
            </a:pPr>
            <a:r>
              <a:rPr lang="fr-FR" sz="3200" dirty="0">
                <a:latin typeface="Garamond" panose="02020404030301010803" pitchFamily="18" charset="0"/>
              </a:rPr>
              <a:t>	</a:t>
            </a:r>
            <a:r>
              <a:rPr lang="fr-FR" sz="3200" dirty="0" smtClean="0">
                <a:latin typeface="Garamond" panose="02020404030301010803" pitchFamily="18" charset="0"/>
              </a:rPr>
              <a:t>3</a:t>
            </a:r>
            <a:r>
              <a:rPr lang="fr-FR" sz="3200" baseline="30000" dirty="0" smtClean="0">
                <a:latin typeface="Garamond" panose="02020404030301010803" pitchFamily="18" charset="0"/>
              </a:rPr>
              <a:t>ème</a:t>
            </a:r>
            <a:r>
              <a:rPr lang="fr-FR" sz="3200" dirty="0" smtClean="0">
                <a:latin typeface="Garamond" panose="02020404030301010803" pitchFamily="18" charset="0"/>
              </a:rPr>
              <a:t> trimestre </a:t>
            </a:r>
            <a:endParaRPr lang="fr-FR" sz="3200" dirty="0">
              <a:latin typeface="Garamond" panose="02020404030301010803" pitchFamily="18" charset="0"/>
            </a:endParaRPr>
          </a:p>
        </p:txBody>
      </p:sp>
    </p:spTree>
    <p:extLst>
      <p:ext uri="{BB962C8B-B14F-4D97-AF65-F5344CB8AC3E}">
        <p14:creationId xmlns:p14="http://schemas.microsoft.com/office/powerpoint/2010/main" val="604963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8622" y="575735"/>
            <a:ext cx="8455378" cy="6186309"/>
          </a:xfrm>
          <a:prstGeom prst="rect">
            <a:avLst/>
          </a:prstGeom>
        </p:spPr>
        <p:txBody>
          <a:bodyPr wrap="square">
            <a:spAutoFit/>
          </a:bodyPr>
          <a:lstStyle/>
          <a:p>
            <a:pPr algn="ctr"/>
            <a:r>
              <a:rPr lang="fr-FR" sz="3200" b="1" u="sng" dirty="0" smtClean="0">
                <a:solidFill>
                  <a:schemeClr val="tx2"/>
                </a:solidFill>
              </a:rPr>
              <a:t>Enseignement Supérieur et charte du 17 Janvier 2019</a:t>
            </a:r>
            <a:r>
              <a:rPr lang="fr-FR" sz="3200" b="1" dirty="0" smtClean="0">
                <a:solidFill>
                  <a:schemeClr val="tx2"/>
                </a:solidFill>
              </a:rPr>
              <a:t>                                           (</a:t>
            </a:r>
            <a:r>
              <a:rPr lang="fr-FR" sz="2000" b="1" dirty="0" smtClean="0">
                <a:solidFill>
                  <a:schemeClr val="tx2"/>
                </a:solidFill>
              </a:rPr>
              <a:t>signée par le Ministre de l’Education Nationale et un grand nombre de représentants d’établissements de l’enseignement supérieur) :</a:t>
            </a:r>
          </a:p>
          <a:p>
            <a:endParaRPr lang="fr-FR" sz="3200" b="1" dirty="0" smtClean="0">
              <a:solidFill>
                <a:schemeClr val="tx2"/>
              </a:solidFill>
            </a:endParaRPr>
          </a:p>
          <a:p>
            <a:r>
              <a:rPr lang="fr-FR" sz="3200" b="1" dirty="0" smtClean="0"/>
              <a:t>La </a:t>
            </a:r>
            <a:r>
              <a:rPr lang="fr-FR" sz="3200" b="1" dirty="0"/>
              <a:t>charte valorise la </a:t>
            </a:r>
            <a:r>
              <a:rPr lang="fr-FR" sz="3200" b="1" dirty="0">
                <a:solidFill>
                  <a:schemeClr val="accent4">
                    <a:lumMod val="75000"/>
                  </a:schemeClr>
                </a:solidFill>
              </a:rPr>
              <a:t>diversité des parcours scolaires</a:t>
            </a:r>
            <a:r>
              <a:rPr lang="fr-FR" sz="3200" b="1" dirty="0"/>
              <a:t>, dans la perspective de l'entrée dans l'enseignement supérieur.</a:t>
            </a:r>
          </a:p>
          <a:p>
            <a:endParaRPr lang="fr-FR" sz="2400" b="1" dirty="0"/>
          </a:p>
          <a:p>
            <a:r>
              <a:rPr lang="fr-FR" sz="2400" dirty="0"/>
              <a:t> </a:t>
            </a:r>
            <a:r>
              <a:rPr lang="fr-FR" sz="3200" b="1" dirty="0"/>
              <a:t>La charte affirme ainsi la </a:t>
            </a:r>
            <a:r>
              <a:rPr lang="fr-FR" sz="3200" b="1" dirty="0">
                <a:solidFill>
                  <a:schemeClr val="accent4">
                    <a:lumMod val="75000"/>
                  </a:schemeClr>
                </a:solidFill>
              </a:rPr>
              <a:t>non hiérarchisation </a:t>
            </a:r>
            <a:r>
              <a:rPr lang="fr-FR" sz="3200" b="1" dirty="0"/>
              <a:t>des enseignements de spécialité et des filières d'enseignement au lycée.</a:t>
            </a:r>
            <a:endParaRPr lang="fr-FR" sz="3200" dirty="0"/>
          </a:p>
        </p:txBody>
      </p:sp>
    </p:spTree>
    <p:extLst>
      <p:ext uri="{BB962C8B-B14F-4D97-AF65-F5344CB8AC3E}">
        <p14:creationId xmlns:p14="http://schemas.microsoft.com/office/powerpoint/2010/main" val="27977177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u="sng" dirty="0" smtClean="0">
                <a:solidFill>
                  <a:srgbClr val="002060"/>
                </a:solidFill>
                <a:latin typeface="Garamond" panose="02020404030301010803" pitchFamily="18" charset="0"/>
              </a:rPr>
              <a:t>AFFELNET 1</a:t>
            </a:r>
            <a:r>
              <a:rPr lang="fr-FR" u="sng" baseline="30000" dirty="0" smtClean="0">
                <a:solidFill>
                  <a:srgbClr val="002060"/>
                </a:solidFill>
                <a:latin typeface="Garamond" panose="02020404030301010803" pitchFamily="18" charset="0"/>
              </a:rPr>
              <a:t>ère</a:t>
            </a:r>
            <a:r>
              <a:rPr lang="fr-FR" u="sng" dirty="0" smtClean="0">
                <a:solidFill>
                  <a:srgbClr val="002060"/>
                </a:solidFill>
                <a:latin typeface="Garamond" panose="02020404030301010803" pitchFamily="18" charset="0"/>
              </a:rPr>
              <a:t> </a:t>
            </a:r>
            <a:endParaRPr lang="fr-FR" u="sng" dirty="0">
              <a:solidFill>
                <a:srgbClr val="002060"/>
              </a:solidFill>
              <a:latin typeface="Garamond" panose="02020404030301010803" pitchFamily="18" charset="0"/>
            </a:endParaRPr>
          </a:p>
        </p:txBody>
      </p:sp>
      <p:sp>
        <p:nvSpPr>
          <p:cNvPr id="3" name="Espace réservé du contenu 2"/>
          <p:cNvSpPr>
            <a:spLocks noGrp="1"/>
          </p:cNvSpPr>
          <p:nvPr>
            <p:ph idx="1"/>
          </p:nvPr>
        </p:nvSpPr>
        <p:spPr>
          <a:xfrm>
            <a:off x="472382" y="1930400"/>
            <a:ext cx="9522956" cy="4334804"/>
          </a:xfrm>
        </p:spPr>
        <p:txBody>
          <a:bodyPr>
            <a:noAutofit/>
          </a:bodyPr>
          <a:lstStyle/>
          <a:p>
            <a:pPr algn="just"/>
            <a:r>
              <a:rPr lang="fr-FR" sz="2800" b="1" dirty="0" err="1">
                <a:latin typeface="Garamond" panose="02020404030301010803" pitchFamily="18" charset="0"/>
              </a:rPr>
              <a:t>Affelnet</a:t>
            </a:r>
            <a:r>
              <a:rPr lang="fr-FR" sz="2800" b="1" dirty="0">
                <a:latin typeface="Garamond" panose="02020404030301010803" pitchFamily="18" charset="0"/>
              </a:rPr>
              <a:t> est une </a:t>
            </a:r>
            <a:r>
              <a:rPr lang="fr-FR" sz="2800" b="1" dirty="0">
                <a:solidFill>
                  <a:srgbClr val="00B0F0"/>
                </a:solidFill>
                <a:latin typeface="Garamond" panose="02020404030301010803" pitchFamily="18" charset="0"/>
              </a:rPr>
              <a:t>procédure informatisée </a:t>
            </a:r>
            <a:r>
              <a:rPr lang="fr-FR" sz="2800" b="1" dirty="0">
                <a:latin typeface="Garamond" panose="02020404030301010803" pitchFamily="18" charset="0"/>
              </a:rPr>
              <a:t>pour donner aux élèves une place dans un établissement.</a:t>
            </a:r>
          </a:p>
          <a:p>
            <a:pPr algn="just"/>
            <a:endParaRPr lang="fr-FR" sz="2800" b="1" dirty="0">
              <a:latin typeface="Garamond" panose="02020404030301010803" pitchFamily="18" charset="0"/>
            </a:endParaRPr>
          </a:p>
          <a:p>
            <a:pPr algn="just"/>
            <a:r>
              <a:rPr lang="fr-FR" sz="2800" b="1" dirty="0">
                <a:latin typeface="Garamond" panose="02020404030301010803" pitchFamily="18" charset="0"/>
              </a:rPr>
              <a:t>Sont concernés par cette procédure uniquement 4 bacs de la voie technologique : </a:t>
            </a:r>
            <a:r>
              <a:rPr lang="fr-FR" sz="2800" b="1" dirty="0">
                <a:solidFill>
                  <a:srgbClr val="00B0F0"/>
                </a:solidFill>
                <a:latin typeface="Garamond" panose="02020404030301010803" pitchFamily="18" charset="0"/>
              </a:rPr>
              <a:t>ST2S, STI2D, STL, STMG.</a:t>
            </a:r>
          </a:p>
          <a:p>
            <a:pPr algn="just"/>
            <a:endParaRPr lang="fr-FR" sz="2800" b="1" dirty="0">
              <a:latin typeface="Garamond" panose="02020404030301010803" pitchFamily="18" charset="0"/>
            </a:endParaRPr>
          </a:p>
          <a:p>
            <a:pPr algn="just"/>
            <a:r>
              <a:rPr lang="fr-FR" sz="2800" b="1" dirty="0">
                <a:latin typeface="Garamond" panose="02020404030301010803" pitchFamily="18" charset="0"/>
              </a:rPr>
              <a:t>Pour ce faire les </a:t>
            </a:r>
            <a:r>
              <a:rPr lang="fr-FR" sz="2800" b="1" dirty="0">
                <a:solidFill>
                  <a:srgbClr val="00B0F0"/>
                </a:solidFill>
                <a:latin typeface="Garamond" panose="02020404030301010803" pitchFamily="18" charset="0"/>
              </a:rPr>
              <a:t>notes de certaines matières</a:t>
            </a:r>
            <a:r>
              <a:rPr lang="fr-FR" sz="2800" b="1" dirty="0">
                <a:solidFill>
                  <a:srgbClr val="7030A0"/>
                </a:solidFill>
                <a:latin typeface="Garamond" panose="02020404030301010803" pitchFamily="18" charset="0"/>
              </a:rPr>
              <a:t> </a:t>
            </a:r>
            <a:r>
              <a:rPr lang="fr-FR" sz="2800" b="1" dirty="0">
                <a:latin typeface="Garamond" panose="02020404030301010803" pitchFamily="18" charset="0"/>
              </a:rPr>
              <a:t>seront plus importantes que d’autres selon la série de bac technologique envisagée.</a:t>
            </a:r>
          </a:p>
        </p:txBody>
      </p:sp>
    </p:spTree>
    <p:extLst>
      <p:ext uri="{BB962C8B-B14F-4D97-AF65-F5344CB8AC3E}">
        <p14:creationId xmlns:p14="http://schemas.microsoft.com/office/powerpoint/2010/main" val="3333497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u="sng" dirty="0" smtClean="0">
                <a:solidFill>
                  <a:srgbClr val="002060"/>
                </a:solidFill>
                <a:latin typeface="Garamond" panose="02020404030301010803" pitchFamily="18" charset="0"/>
              </a:rPr>
              <a:t>Coefficients pour l’entrée en 1</a:t>
            </a:r>
            <a:r>
              <a:rPr lang="fr-FR" b="1" u="sng" baseline="30000" dirty="0" smtClean="0">
                <a:solidFill>
                  <a:srgbClr val="002060"/>
                </a:solidFill>
                <a:latin typeface="Garamond" panose="02020404030301010803" pitchFamily="18" charset="0"/>
              </a:rPr>
              <a:t>ère</a:t>
            </a:r>
            <a:r>
              <a:rPr lang="fr-FR" b="1" u="sng" dirty="0" smtClean="0">
                <a:solidFill>
                  <a:srgbClr val="002060"/>
                </a:solidFill>
                <a:latin typeface="Garamond" panose="02020404030301010803" pitchFamily="18" charset="0"/>
              </a:rPr>
              <a:t> (2018)</a:t>
            </a:r>
            <a:endParaRPr lang="fr-FR" b="1" u="sng" dirty="0">
              <a:solidFill>
                <a:srgbClr val="002060"/>
              </a:solidFill>
              <a:latin typeface="Garamond" panose="02020404030301010803" pitchFamily="18" charset="0"/>
            </a:endParaRPr>
          </a:p>
        </p:txBody>
      </p:sp>
      <p:graphicFrame>
        <p:nvGraphicFramePr>
          <p:cNvPr id="4" name="Espace réservé du contenu 3"/>
          <p:cNvGraphicFramePr>
            <a:graphicFrameLocks noGrp="1"/>
          </p:cNvGraphicFramePr>
          <p:nvPr>
            <p:ph idx="1"/>
            <p:extLst/>
          </p:nvPr>
        </p:nvGraphicFramePr>
        <p:xfrm>
          <a:off x="449636" y="1483308"/>
          <a:ext cx="10405297" cy="5103825"/>
        </p:xfrm>
        <a:graphic>
          <a:graphicData uri="http://schemas.openxmlformats.org/drawingml/2006/table">
            <a:tbl>
              <a:tblPr firstRow="1" bandRow="1">
                <a:tableStyleId>{5C22544A-7EE6-4342-B048-85BDC9FD1C3A}</a:tableStyleId>
              </a:tblPr>
              <a:tblGrid>
                <a:gridCol w="1592374">
                  <a:extLst>
                    <a:ext uri="{9D8B030D-6E8A-4147-A177-3AD203B41FA5}">
                      <a16:colId xmlns:a16="http://schemas.microsoft.com/office/drawing/2014/main" xmlns="" val="121052134"/>
                    </a:ext>
                  </a:extLst>
                </a:gridCol>
                <a:gridCol w="1380568">
                  <a:extLst>
                    <a:ext uri="{9D8B030D-6E8A-4147-A177-3AD203B41FA5}">
                      <a16:colId xmlns:a16="http://schemas.microsoft.com/office/drawing/2014/main" xmlns="" val="69124118"/>
                    </a:ext>
                  </a:extLst>
                </a:gridCol>
                <a:gridCol w="1362632">
                  <a:extLst>
                    <a:ext uri="{9D8B030D-6E8A-4147-A177-3AD203B41FA5}">
                      <a16:colId xmlns:a16="http://schemas.microsoft.com/office/drawing/2014/main" xmlns="" val="1162926969"/>
                    </a:ext>
                  </a:extLst>
                </a:gridCol>
                <a:gridCol w="1907628">
                  <a:extLst>
                    <a:ext uri="{9D8B030D-6E8A-4147-A177-3AD203B41FA5}">
                      <a16:colId xmlns:a16="http://schemas.microsoft.com/office/drawing/2014/main" xmlns="" val="1674835030"/>
                    </a:ext>
                  </a:extLst>
                </a:gridCol>
                <a:gridCol w="1189153">
                  <a:extLst>
                    <a:ext uri="{9D8B030D-6E8A-4147-A177-3AD203B41FA5}">
                      <a16:colId xmlns:a16="http://schemas.microsoft.com/office/drawing/2014/main" xmlns="" val="3952530759"/>
                    </a:ext>
                  </a:extLst>
                </a:gridCol>
                <a:gridCol w="1617109">
                  <a:extLst>
                    <a:ext uri="{9D8B030D-6E8A-4147-A177-3AD203B41FA5}">
                      <a16:colId xmlns:a16="http://schemas.microsoft.com/office/drawing/2014/main" xmlns="" val="2796696646"/>
                    </a:ext>
                  </a:extLst>
                </a:gridCol>
                <a:gridCol w="1355833">
                  <a:extLst>
                    <a:ext uri="{9D8B030D-6E8A-4147-A177-3AD203B41FA5}">
                      <a16:colId xmlns:a16="http://schemas.microsoft.com/office/drawing/2014/main" xmlns="" val="1300694774"/>
                    </a:ext>
                  </a:extLst>
                </a:gridCol>
              </a:tblGrid>
              <a:tr h="783021">
                <a:tc>
                  <a:txBody>
                    <a:bodyPr/>
                    <a:lstStyle/>
                    <a:p>
                      <a:pPr algn="ctr"/>
                      <a:r>
                        <a:rPr lang="fr-FR" sz="2400" b="1" dirty="0" smtClean="0">
                          <a:effectLst/>
                          <a:latin typeface="Garamond" panose="02020404030301010803" pitchFamily="18" charset="0"/>
                        </a:rPr>
                        <a:t>Bacs </a:t>
                      </a:r>
                    </a:p>
                    <a:p>
                      <a:pPr algn="ctr"/>
                      <a:r>
                        <a:rPr lang="fr-FR" sz="2400" b="1" dirty="0" smtClean="0">
                          <a:effectLst/>
                          <a:latin typeface="Garamond" panose="02020404030301010803" pitchFamily="18" charset="0"/>
                        </a:rPr>
                        <a:t>concernés</a:t>
                      </a:r>
                      <a:endParaRPr lang="fr-FR" sz="2400" b="1" dirty="0">
                        <a:effectLst/>
                        <a:latin typeface="Garamond" panose="02020404030301010803" pitchFamily="18" charset="0"/>
                      </a:endParaRPr>
                    </a:p>
                  </a:txBody>
                  <a:tcPr/>
                </a:tc>
                <a:tc>
                  <a:txBody>
                    <a:bodyPr/>
                    <a:lstStyle/>
                    <a:p>
                      <a:pPr algn="ctr"/>
                      <a:r>
                        <a:rPr lang="fr-FR" sz="2400" dirty="0" smtClean="0">
                          <a:latin typeface="Garamond" panose="02020404030301010803" pitchFamily="18" charset="0"/>
                        </a:rPr>
                        <a:t>Français</a:t>
                      </a:r>
                      <a:endParaRPr lang="fr-FR" sz="2400" dirty="0">
                        <a:latin typeface="Garamond" panose="02020404030301010803"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2400" dirty="0" smtClean="0">
                          <a:latin typeface="Garamond" panose="02020404030301010803" pitchFamily="18" charset="0"/>
                        </a:rPr>
                        <a:t>Maths</a:t>
                      </a:r>
                    </a:p>
                    <a:p>
                      <a:pPr algn="ctr"/>
                      <a:endParaRPr lang="fr-FR" sz="2400" dirty="0">
                        <a:latin typeface="Garamond" panose="02020404030301010803" pitchFamily="18" charset="0"/>
                      </a:endParaRPr>
                    </a:p>
                  </a:txBody>
                  <a:tcPr/>
                </a:tc>
                <a:tc>
                  <a:txBody>
                    <a:bodyPr/>
                    <a:lstStyle/>
                    <a:p>
                      <a:pPr algn="ctr"/>
                      <a:r>
                        <a:rPr lang="fr-FR" sz="2400" dirty="0" smtClean="0">
                          <a:latin typeface="Garamond" panose="02020404030301010803" pitchFamily="18" charset="0"/>
                        </a:rPr>
                        <a:t>Histoire</a:t>
                      </a:r>
                    </a:p>
                    <a:p>
                      <a:pPr algn="ctr"/>
                      <a:r>
                        <a:rPr lang="fr-FR" sz="2400" dirty="0" smtClean="0">
                          <a:latin typeface="Garamond" panose="02020404030301010803" pitchFamily="18" charset="0"/>
                        </a:rPr>
                        <a:t>Géographie</a:t>
                      </a:r>
                    </a:p>
                    <a:p>
                      <a:pPr algn="ctr"/>
                      <a:endParaRPr lang="fr-FR" sz="2400" dirty="0">
                        <a:latin typeface="Garamond" panose="02020404030301010803" pitchFamily="18" charset="0"/>
                      </a:endParaRPr>
                    </a:p>
                  </a:txBody>
                  <a:tcPr/>
                </a:tc>
                <a:tc>
                  <a:txBody>
                    <a:bodyPr/>
                    <a:lstStyle/>
                    <a:p>
                      <a:pPr algn="ctr"/>
                      <a:r>
                        <a:rPr lang="fr-FR" sz="2400" dirty="0" smtClean="0">
                          <a:latin typeface="Garamond" panose="02020404030301010803" pitchFamily="18" charset="0"/>
                        </a:rPr>
                        <a:t>LV1</a:t>
                      </a:r>
                      <a:endParaRPr lang="fr-FR" sz="2400" dirty="0">
                        <a:latin typeface="Garamond" panose="02020404030301010803" pitchFamily="18" charset="0"/>
                      </a:endParaRPr>
                    </a:p>
                  </a:txBody>
                  <a:tcPr/>
                </a:tc>
                <a:tc>
                  <a:txBody>
                    <a:bodyPr/>
                    <a:lstStyle/>
                    <a:p>
                      <a:pPr algn="ctr"/>
                      <a:r>
                        <a:rPr lang="fr-FR" sz="2400" dirty="0" smtClean="0">
                          <a:latin typeface="Garamond" panose="02020404030301010803" pitchFamily="18" charset="0"/>
                        </a:rPr>
                        <a:t>Physique</a:t>
                      </a:r>
                    </a:p>
                    <a:p>
                      <a:pPr algn="ctr"/>
                      <a:r>
                        <a:rPr lang="fr-FR" sz="2400" dirty="0" smtClean="0">
                          <a:latin typeface="Garamond" panose="02020404030301010803" pitchFamily="18" charset="0"/>
                        </a:rPr>
                        <a:t>Chimie</a:t>
                      </a:r>
                      <a:endParaRPr lang="fr-FR" sz="2400" dirty="0">
                        <a:latin typeface="Garamond" panose="02020404030301010803" pitchFamily="18"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FR" sz="2400" dirty="0" smtClean="0">
                          <a:latin typeface="Garamond" panose="02020404030301010803" pitchFamily="18" charset="0"/>
                        </a:rPr>
                        <a:t>SVT</a:t>
                      </a:r>
                    </a:p>
                    <a:p>
                      <a:pPr algn="ctr"/>
                      <a:endParaRPr lang="fr-FR" sz="2400" dirty="0">
                        <a:latin typeface="Garamond" panose="02020404030301010803" pitchFamily="18" charset="0"/>
                      </a:endParaRPr>
                    </a:p>
                  </a:txBody>
                  <a:tcPr/>
                </a:tc>
                <a:extLst>
                  <a:ext uri="{0D108BD9-81ED-4DB2-BD59-A6C34878D82A}">
                    <a16:rowId xmlns:a16="http://schemas.microsoft.com/office/drawing/2014/main" xmlns="" val="1884498729"/>
                  </a:ext>
                </a:extLst>
              </a:tr>
              <a:tr h="783021">
                <a:tc>
                  <a:txBody>
                    <a:bodyPr/>
                    <a:lstStyle/>
                    <a:p>
                      <a:pPr algn="ctr"/>
                      <a:r>
                        <a:rPr lang="fr-FR" sz="2400" b="1" dirty="0" smtClean="0">
                          <a:effectLst/>
                          <a:latin typeface="Garamond" panose="02020404030301010803" pitchFamily="18" charset="0"/>
                        </a:rPr>
                        <a:t>ST2S</a:t>
                      </a:r>
                      <a:endParaRPr lang="fr-FR" sz="2400" b="1" dirty="0">
                        <a:effectLst/>
                        <a:latin typeface="Garamond" panose="02020404030301010803" pitchFamily="18" charset="0"/>
                      </a:endParaRPr>
                    </a:p>
                  </a:txBody>
                  <a:tcPr/>
                </a:tc>
                <a:tc>
                  <a:txBody>
                    <a:bodyPr/>
                    <a:lstStyle/>
                    <a:p>
                      <a:pPr algn="ctr"/>
                      <a:r>
                        <a:rPr lang="fr-FR" sz="2400" b="1" dirty="0" smtClean="0">
                          <a:latin typeface="Garamond" panose="02020404030301010803" pitchFamily="18" charset="0"/>
                        </a:rPr>
                        <a:t>8</a:t>
                      </a:r>
                      <a:endParaRPr lang="fr-FR" sz="2400" b="1" dirty="0">
                        <a:latin typeface="Garamond" panose="02020404030301010803" pitchFamily="18" charset="0"/>
                      </a:endParaRPr>
                    </a:p>
                  </a:txBody>
                  <a:tcPr/>
                </a:tc>
                <a:tc>
                  <a:txBody>
                    <a:bodyPr/>
                    <a:lstStyle/>
                    <a:p>
                      <a:pPr algn="ctr"/>
                      <a:r>
                        <a:rPr lang="fr-FR" sz="2400" b="1" dirty="0" smtClean="0">
                          <a:latin typeface="Garamond" panose="02020404030301010803" pitchFamily="18" charset="0"/>
                        </a:rPr>
                        <a:t>6</a:t>
                      </a:r>
                      <a:endParaRPr lang="fr-FR" sz="2400" b="1" dirty="0">
                        <a:latin typeface="Garamond" panose="02020404030301010803" pitchFamily="18" charset="0"/>
                      </a:endParaRPr>
                    </a:p>
                  </a:txBody>
                  <a:tcPr/>
                </a:tc>
                <a:tc>
                  <a:txBody>
                    <a:bodyPr/>
                    <a:lstStyle/>
                    <a:p>
                      <a:pPr algn="ctr"/>
                      <a:r>
                        <a:rPr lang="fr-FR" sz="2400" b="1" dirty="0" smtClean="0">
                          <a:latin typeface="Garamond" panose="02020404030301010803" pitchFamily="18" charset="0"/>
                        </a:rPr>
                        <a:t>0</a:t>
                      </a:r>
                      <a:endParaRPr lang="fr-FR" sz="2400" b="1" dirty="0">
                        <a:latin typeface="Garamond" panose="02020404030301010803" pitchFamily="18" charset="0"/>
                      </a:endParaRPr>
                    </a:p>
                  </a:txBody>
                  <a:tcPr/>
                </a:tc>
                <a:tc>
                  <a:txBody>
                    <a:bodyPr/>
                    <a:lstStyle/>
                    <a:p>
                      <a:pPr algn="ctr"/>
                      <a:r>
                        <a:rPr lang="fr-FR" sz="2400" b="1" dirty="0" smtClean="0">
                          <a:latin typeface="Garamond" panose="02020404030301010803" pitchFamily="18" charset="0"/>
                        </a:rPr>
                        <a:t>4</a:t>
                      </a:r>
                      <a:endParaRPr lang="fr-FR" sz="2400" b="1" dirty="0">
                        <a:latin typeface="Garamond" panose="02020404030301010803" pitchFamily="18" charset="0"/>
                      </a:endParaRPr>
                    </a:p>
                  </a:txBody>
                  <a:tcPr/>
                </a:tc>
                <a:tc>
                  <a:txBody>
                    <a:bodyPr/>
                    <a:lstStyle/>
                    <a:p>
                      <a:pPr algn="ctr"/>
                      <a:r>
                        <a:rPr lang="fr-FR" sz="2400" b="1" dirty="0" smtClean="0">
                          <a:latin typeface="Garamond" panose="02020404030301010803" pitchFamily="18" charset="0"/>
                        </a:rPr>
                        <a:t>4</a:t>
                      </a:r>
                      <a:endParaRPr lang="fr-FR" sz="2400" b="1" dirty="0">
                        <a:latin typeface="Garamond" panose="02020404030301010803" pitchFamily="18" charset="0"/>
                      </a:endParaRPr>
                    </a:p>
                  </a:txBody>
                  <a:tcPr/>
                </a:tc>
                <a:tc>
                  <a:txBody>
                    <a:bodyPr/>
                    <a:lstStyle/>
                    <a:p>
                      <a:pPr algn="ctr"/>
                      <a:r>
                        <a:rPr lang="fr-FR" sz="2400" b="1" dirty="0" smtClean="0">
                          <a:latin typeface="Garamond" panose="02020404030301010803" pitchFamily="18" charset="0"/>
                        </a:rPr>
                        <a:t>8</a:t>
                      </a:r>
                      <a:endParaRPr lang="fr-FR" sz="2400" b="1" dirty="0">
                        <a:latin typeface="Garamond" panose="02020404030301010803" pitchFamily="18" charset="0"/>
                      </a:endParaRPr>
                    </a:p>
                  </a:txBody>
                  <a:tcPr/>
                </a:tc>
                <a:extLst>
                  <a:ext uri="{0D108BD9-81ED-4DB2-BD59-A6C34878D82A}">
                    <a16:rowId xmlns:a16="http://schemas.microsoft.com/office/drawing/2014/main" xmlns="" val="3973334959"/>
                  </a:ext>
                </a:extLst>
              </a:tr>
              <a:tr h="783021">
                <a:tc>
                  <a:txBody>
                    <a:bodyPr/>
                    <a:lstStyle/>
                    <a:p>
                      <a:pPr algn="ctr"/>
                      <a:r>
                        <a:rPr lang="fr-FR" sz="2400" b="1" dirty="0" smtClean="0">
                          <a:effectLst/>
                          <a:latin typeface="Garamond" panose="02020404030301010803" pitchFamily="18" charset="0"/>
                        </a:rPr>
                        <a:t>STI2D</a:t>
                      </a:r>
                      <a:endParaRPr lang="fr-FR" sz="2400" b="1" dirty="0">
                        <a:effectLst/>
                        <a:latin typeface="Garamond" panose="02020404030301010803" pitchFamily="18" charset="0"/>
                      </a:endParaRPr>
                    </a:p>
                  </a:txBody>
                  <a:tcPr/>
                </a:tc>
                <a:tc>
                  <a:txBody>
                    <a:bodyPr/>
                    <a:lstStyle/>
                    <a:p>
                      <a:pPr algn="ctr"/>
                      <a:r>
                        <a:rPr lang="fr-FR" sz="2400" b="1" dirty="0" smtClean="0">
                          <a:latin typeface="Garamond" panose="02020404030301010803" pitchFamily="18" charset="0"/>
                        </a:rPr>
                        <a:t>6</a:t>
                      </a:r>
                      <a:endParaRPr lang="fr-FR" sz="2400" b="1" dirty="0">
                        <a:latin typeface="Garamond" panose="02020404030301010803" pitchFamily="18" charset="0"/>
                      </a:endParaRPr>
                    </a:p>
                  </a:txBody>
                  <a:tcPr/>
                </a:tc>
                <a:tc>
                  <a:txBody>
                    <a:bodyPr/>
                    <a:lstStyle/>
                    <a:p>
                      <a:pPr algn="ctr"/>
                      <a:r>
                        <a:rPr lang="fr-FR" sz="2400" b="1" dirty="0" smtClean="0">
                          <a:latin typeface="Garamond" panose="02020404030301010803" pitchFamily="18" charset="0"/>
                        </a:rPr>
                        <a:t>6</a:t>
                      </a:r>
                      <a:endParaRPr lang="fr-FR" sz="2400" b="1" dirty="0">
                        <a:latin typeface="Garamond" panose="02020404030301010803" pitchFamily="18" charset="0"/>
                      </a:endParaRPr>
                    </a:p>
                  </a:txBody>
                  <a:tcPr/>
                </a:tc>
                <a:tc>
                  <a:txBody>
                    <a:bodyPr/>
                    <a:lstStyle/>
                    <a:p>
                      <a:pPr algn="ctr"/>
                      <a:r>
                        <a:rPr lang="fr-FR" sz="2400" b="1" dirty="0" smtClean="0">
                          <a:latin typeface="Garamond" panose="02020404030301010803" pitchFamily="18" charset="0"/>
                        </a:rPr>
                        <a:t>0</a:t>
                      </a:r>
                      <a:endParaRPr lang="fr-FR" sz="2400" b="1" dirty="0">
                        <a:latin typeface="Garamond" panose="02020404030301010803" pitchFamily="18" charset="0"/>
                      </a:endParaRPr>
                    </a:p>
                  </a:txBody>
                  <a:tcPr/>
                </a:tc>
                <a:tc>
                  <a:txBody>
                    <a:bodyPr/>
                    <a:lstStyle/>
                    <a:p>
                      <a:pPr algn="ctr"/>
                      <a:r>
                        <a:rPr lang="fr-FR" sz="2400" b="1" dirty="0" smtClean="0">
                          <a:latin typeface="Garamond" panose="02020404030301010803" pitchFamily="18" charset="0"/>
                        </a:rPr>
                        <a:t>6</a:t>
                      </a:r>
                      <a:endParaRPr lang="fr-FR" sz="2400" b="1" dirty="0">
                        <a:latin typeface="Garamond" panose="02020404030301010803" pitchFamily="18" charset="0"/>
                      </a:endParaRPr>
                    </a:p>
                  </a:txBody>
                  <a:tcPr/>
                </a:tc>
                <a:tc>
                  <a:txBody>
                    <a:bodyPr/>
                    <a:lstStyle/>
                    <a:p>
                      <a:pPr algn="ctr"/>
                      <a:r>
                        <a:rPr lang="fr-FR" sz="2400" b="1" dirty="0" smtClean="0">
                          <a:latin typeface="Garamond" panose="02020404030301010803" pitchFamily="18" charset="0"/>
                        </a:rPr>
                        <a:t>8</a:t>
                      </a:r>
                      <a:endParaRPr lang="fr-FR" sz="2400" b="1" dirty="0">
                        <a:latin typeface="Garamond" panose="02020404030301010803" pitchFamily="18" charset="0"/>
                      </a:endParaRPr>
                    </a:p>
                  </a:txBody>
                  <a:tcPr/>
                </a:tc>
                <a:tc>
                  <a:txBody>
                    <a:bodyPr/>
                    <a:lstStyle/>
                    <a:p>
                      <a:pPr algn="ctr"/>
                      <a:r>
                        <a:rPr lang="fr-FR" sz="2400" b="1" dirty="0" smtClean="0">
                          <a:latin typeface="Garamond" panose="02020404030301010803" pitchFamily="18" charset="0"/>
                        </a:rPr>
                        <a:t>4</a:t>
                      </a:r>
                      <a:endParaRPr lang="fr-FR" sz="2400" b="1" dirty="0">
                        <a:latin typeface="Garamond" panose="02020404030301010803" pitchFamily="18" charset="0"/>
                      </a:endParaRPr>
                    </a:p>
                  </a:txBody>
                  <a:tcPr/>
                </a:tc>
                <a:extLst>
                  <a:ext uri="{0D108BD9-81ED-4DB2-BD59-A6C34878D82A}">
                    <a16:rowId xmlns:a16="http://schemas.microsoft.com/office/drawing/2014/main" xmlns="" val="2024980145"/>
                  </a:ext>
                </a:extLst>
              </a:tr>
              <a:tr h="783021">
                <a:tc>
                  <a:txBody>
                    <a:bodyPr/>
                    <a:lstStyle/>
                    <a:p>
                      <a:pPr algn="ctr"/>
                      <a:r>
                        <a:rPr lang="fr-FR" sz="2400" b="1" dirty="0" smtClean="0">
                          <a:effectLst/>
                          <a:latin typeface="Garamond" panose="02020404030301010803" pitchFamily="18" charset="0"/>
                        </a:rPr>
                        <a:t>STMG</a:t>
                      </a:r>
                      <a:endParaRPr lang="fr-FR" sz="2400" b="1" dirty="0">
                        <a:effectLst/>
                        <a:latin typeface="Garamond" panose="02020404030301010803" pitchFamily="18" charset="0"/>
                      </a:endParaRPr>
                    </a:p>
                  </a:txBody>
                  <a:tcPr/>
                </a:tc>
                <a:tc>
                  <a:txBody>
                    <a:bodyPr/>
                    <a:lstStyle/>
                    <a:p>
                      <a:pPr algn="ctr"/>
                      <a:r>
                        <a:rPr lang="fr-FR" sz="2400" b="1" dirty="0" smtClean="0">
                          <a:latin typeface="Garamond" panose="02020404030301010803" pitchFamily="18" charset="0"/>
                        </a:rPr>
                        <a:t>6</a:t>
                      </a:r>
                      <a:endParaRPr lang="fr-FR" sz="2400" b="1" dirty="0">
                        <a:latin typeface="Garamond" panose="02020404030301010803" pitchFamily="18" charset="0"/>
                      </a:endParaRPr>
                    </a:p>
                  </a:txBody>
                  <a:tcPr/>
                </a:tc>
                <a:tc>
                  <a:txBody>
                    <a:bodyPr/>
                    <a:lstStyle/>
                    <a:p>
                      <a:pPr algn="ctr"/>
                      <a:r>
                        <a:rPr lang="fr-FR" sz="2400" b="1" dirty="0" smtClean="0">
                          <a:latin typeface="Garamond" panose="02020404030301010803" pitchFamily="18" charset="0"/>
                        </a:rPr>
                        <a:t>6</a:t>
                      </a:r>
                      <a:endParaRPr lang="fr-FR" sz="2400" b="1" dirty="0">
                        <a:latin typeface="Garamond" panose="02020404030301010803" pitchFamily="18" charset="0"/>
                      </a:endParaRPr>
                    </a:p>
                  </a:txBody>
                  <a:tcPr/>
                </a:tc>
                <a:tc>
                  <a:txBody>
                    <a:bodyPr/>
                    <a:lstStyle/>
                    <a:p>
                      <a:pPr algn="ctr"/>
                      <a:r>
                        <a:rPr lang="fr-FR" sz="2400" b="1" dirty="0" smtClean="0">
                          <a:latin typeface="Garamond" panose="02020404030301010803" pitchFamily="18" charset="0"/>
                        </a:rPr>
                        <a:t>6</a:t>
                      </a:r>
                      <a:endParaRPr lang="fr-FR" sz="2400" b="1" dirty="0">
                        <a:latin typeface="Garamond" panose="02020404030301010803" pitchFamily="18" charset="0"/>
                      </a:endParaRPr>
                    </a:p>
                  </a:txBody>
                  <a:tcPr/>
                </a:tc>
                <a:tc>
                  <a:txBody>
                    <a:bodyPr/>
                    <a:lstStyle/>
                    <a:p>
                      <a:pPr algn="ctr"/>
                      <a:r>
                        <a:rPr lang="fr-FR" sz="2400" b="1" dirty="0" smtClean="0">
                          <a:latin typeface="Garamond" panose="02020404030301010803" pitchFamily="18" charset="0"/>
                        </a:rPr>
                        <a:t>6</a:t>
                      </a:r>
                      <a:endParaRPr lang="fr-FR" sz="2400" b="1" dirty="0">
                        <a:latin typeface="Garamond" panose="02020404030301010803" pitchFamily="18" charset="0"/>
                      </a:endParaRPr>
                    </a:p>
                  </a:txBody>
                  <a:tcPr/>
                </a:tc>
                <a:tc>
                  <a:txBody>
                    <a:bodyPr/>
                    <a:lstStyle/>
                    <a:p>
                      <a:pPr algn="ctr"/>
                      <a:r>
                        <a:rPr lang="fr-FR" sz="2400" b="1" dirty="0" smtClean="0">
                          <a:latin typeface="Garamond" panose="02020404030301010803" pitchFamily="18" charset="0"/>
                        </a:rPr>
                        <a:t>0</a:t>
                      </a:r>
                      <a:endParaRPr lang="fr-FR" sz="2400" b="1" dirty="0">
                        <a:latin typeface="Garamond" panose="02020404030301010803" pitchFamily="18" charset="0"/>
                      </a:endParaRPr>
                    </a:p>
                  </a:txBody>
                  <a:tcPr/>
                </a:tc>
                <a:tc>
                  <a:txBody>
                    <a:bodyPr/>
                    <a:lstStyle/>
                    <a:p>
                      <a:pPr algn="ctr"/>
                      <a:r>
                        <a:rPr lang="fr-FR" sz="2400" b="1" dirty="0" smtClean="0">
                          <a:latin typeface="Garamond" panose="02020404030301010803" pitchFamily="18" charset="0"/>
                        </a:rPr>
                        <a:t>0</a:t>
                      </a:r>
                      <a:endParaRPr lang="fr-FR" sz="2400" b="1" dirty="0">
                        <a:latin typeface="Garamond" panose="02020404030301010803" pitchFamily="18" charset="0"/>
                      </a:endParaRPr>
                    </a:p>
                  </a:txBody>
                  <a:tcPr/>
                </a:tc>
                <a:extLst>
                  <a:ext uri="{0D108BD9-81ED-4DB2-BD59-A6C34878D82A}">
                    <a16:rowId xmlns:a16="http://schemas.microsoft.com/office/drawing/2014/main" xmlns="" val="1659114926"/>
                  </a:ext>
                </a:extLst>
              </a:tr>
              <a:tr h="783021">
                <a:tc>
                  <a:txBody>
                    <a:bodyPr/>
                    <a:lstStyle/>
                    <a:p>
                      <a:pPr algn="ctr"/>
                      <a:r>
                        <a:rPr lang="fr-FR" sz="2400" b="1" dirty="0" smtClean="0">
                          <a:effectLst/>
                          <a:latin typeface="Garamond" panose="02020404030301010803" pitchFamily="18" charset="0"/>
                        </a:rPr>
                        <a:t>STL</a:t>
                      </a:r>
                      <a:r>
                        <a:rPr lang="fr-FR" sz="2400" b="1" baseline="0" dirty="0" smtClean="0">
                          <a:effectLst/>
                          <a:latin typeface="Garamond" panose="02020404030301010803" pitchFamily="18" charset="0"/>
                        </a:rPr>
                        <a:t> </a:t>
                      </a:r>
                      <a:r>
                        <a:rPr lang="fr-FR" sz="1600" b="1" baseline="0" dirty="0" smtClean="0">
                          <a:effectLst/>
                          <a:latin typeface="Garamond" panose="02020404030301010803" pitchFamily="18" charset="0"/>
                        </a:rPr>
                        <a:t>BIO</a:t>
                      </a:r>
                      <a:endParaRPr lang="fr-FR" sz="1600" b="1" dirty="0">
                        <a:effectLst/>
                        <a:latin typeface="Garamond" panose="02020404030301010803" pitchFamily="18" charset="0"/>
                      </a:endParaRPr>
                    </a:p>
                  </a:txBody>
                  <a:tcPr/>
                </a:tc>
                <a:tc>
                  <a:txBody>
                    <a:bodyPr/>
                    <a:lstStyle/>
                    <a:p>
                      <a:pPr algn="ctr"/>
                      <a:r>
                        <a:rPr lang="fr-FR" sz="2400" b="1" dirty="0" smtClean="0">
                          <a:latin typeface="Garamond" panose="02020404030301010803" pitchFamily="18" charset="0"/>
                        </a:rPr>
                        <a:t>6</a:t>
                      </a:r>
                      <a:endParaRPr lang="fr-FR" sz="2400" b="1" dirty="0">
                        <a:latin typeface="Garamond" panose="02020404030301010803" pitchFamily="18" charset="0"/>
                      </a:endParaRPr>
                    </a:p>
                  </a:txBody>
                  <a:tcPr/>
                </a:tc>
                <a:tc>
                  <a:txBody>
                    <a:bodyPr/>
                    <a:lstStyle/>
                    <a:p>
                      <a:pPr algn="ctr"/>
                      <a:r>
                        <a:rPr lang="fr-FR" sz="2400" b="1" dirty="0" smtClean="0">
                          <a:latin typeface="Garamond" panose="02020404030301010803" pitchFamily="18" charset="0"/>
                        </a:rPr>
                        <a:t>6</a:t>
                      </a:r>
                      <a:endParaRPr lang="fr-FR" sz="2400" b="1" dirty="0">
                        <a:latin typeface="Garamond" panose="02020404030301010803" pitchFamily="18" charset="0"/>
                      </a:endParaRPr>
                    </a:p>
                  </a:txBody>
                  <a:tcPr/>
                </a:tc>
                <a:tc>
                  <a:txBody>
                    <a:bodyPr/>
                    <a:lstStyle/>
                    <a:p>
                      <a:pPr algn="ctr"/>
                      <a:r>
                        <a:rPr lang="fr-FR" sz="2400" b="1" dirty="0" smtClean="0">
                          <a:latin typeface="Garamond" panose="02020404030301010803" pitchFamily="18" charset="0"/>
                        </a:rPr>
                        <a:t>0</a:t>
                      </a:r>
                      <a:endParaRPr lang="fr-FR" sz="2400" b="1" dirty="0">
                        <a:latin typeface="Garamond" panose="02020404030301010803" pitchFamily="18" charset="0"/>
                      </a:endParaRPr>
                    </a:p>
                  </a:txBody>
                  <a:tcPr/>
                </a:tc>
                <a:tc>
                  <a:txBody>
                    <a:bodyPr/>
                    <a:lstStyle/>
                    <a:p>
                      <a:pPr algn="ctr"/>
                      <a:r>
                        <a:rPr lang="fr-FR" sz="2400" b="1" dirty="0" smtClean="0">
                          <a:latin typeface="Garamond" panose="02020404030301010803" pitchFamily="18" charset="0"/>
                        </a:rPr>
                        <a:t>4</a:t>
                      </a:r>
                      <a:endParaRPr lang="fr-FR" sz="2400" b="1" dirty="0">
                        <a:latin typeface="Garamond" panose="02020404030301010803" pitchFamily="18" charset="0"/>
                      </a:endParaRPr>
                    </a:p>
                  </a:txBody>
                  <a:tcPr/>
                </a:tc>
                <a:tc>
                  <a:txBody>
                    <a:bodyPr/>
                    <a:lstStyle/>
                    <a:p>
                      <a:pPr algn="ctr"/>
                      <a:r>
                        <a:rPr lang="fr-FR" sz="2400" b="1" dirty="0" smtClean="0">
                          <a:latin typeface="Garamond" panose="02020404030301010803" pitchFamily="18" charset="0"/>
                        </a:rPr>
                        <a:t>6</a:t>
                      </a:r>
                      <a:endParaRPr lang="fr-FR" sz="2400" b="1" dirty="0">
                        <a:latin typeface="Garamond" panose="02020404030301010803" pitchFamily="18" charset="0"/>
                      </a:endParaRPr>
                    </a:p>
                  </a:txBody>
                  <a:tcPr/>
                </a:tc>
                <a:tc>
                  <a:txBody>
                    <a:bodyPr/>
                    <a:lstStyle/>
                    <a:p>
                      <a:pPr algn="ctr"/>
                      <a:r>
                        <a:rPr lang="fr-FR" sz="2400" b="1" dirty="0" smtClean="0">
                          <a:latin typeface="Garamond" panose="02020404030301010803" pitchFamily="18" charset="0"/>
                        </a:rPr>
                        <a:t>6</a:t>
                      </a:r>
                      <a:endParaRPr lang="fr-FR" sz="2400" b="1" dirty="0">
                        <a:latin typeface="Garamond" panose="02020404030301010803" pitchFamily="18" charset="0"/>
                      </a:endParaRPr>
                    </a:p>
                  </a:txBody>
                  <a:tcPr/>
                </a:tc>
                <a:extLst>
                  <a:ext uri="{0D108BD9-81ED-4DB2-BD59-A6C34878D82A}">
                    <a16:rowId xmlns:a16="http://schemas.microsoft.com/office/drawing/2014/main" xmlns="" val="3503535405"/>
                  </a:ext>
                </a:extLst>
              </a:tr>
              <a:tr h="783021">
                <a:tc>
                  <a:txBody>
                    <a:bodyPr/>
                    <a:lstStyle/>
                    <a:p>
                      <a:pPr algn="ctr"/>
                      <a:r>
                        <a:rPr lang="fr-FR" sz="2400" b="1" dirty="0" smtClean="0">
                          <a:effectLst/>
                          <a:latin typeface="Garamond" panose="02020404030301010803" pitchFamily="18" charset="0"/>
                        </a:rPr>
                        <a:t>STL </a:t>
                      </a:r>
                      <a:r>
                        <a:rPr lang="fr-FR" sz="1600" b="1" dirty="0" smtClean="0">
                          <a:effectLst/>
                          <a:latin typeface="Garamond" panose="02020404030301010803" pitchFamily="18" charset="0"/>
                        </a:rPr>
                        <a:t>SPCL</a:t>
                      </a:r>
                      <a:endParaRPr lang="fr-FR" sz="1600" b="1" dirty="0">
                        <a:effectLst/>
                        <a:latin typeface="Garamond" panose="02020404030301010803" pitchFamily="18" charset="0"/>
                      </a:endParaRPr>
                    </a:p>
                  </a:txBody>
                  <a:tcPr/>
                </a:tc>
                <a:tc>
                  <a:txBody>
                    <a:bodyPr/>
                    <a:lstStyle/>
                    <a:p>
                      <a:pPr algn="ctr"/>
                      <a:r>
                        <a:rPr lang="fr-FR" sz="2400" b="1" dirty="0" smtClean="0">
                          <a:latin typeface="Garamond" panose="02020404030301010803" pitchFamily="18" charset="0"/>
                        </a:rPr>
                        <a:t>6</a:t>
                      </a:r>
                      <a:endParaRPr lang="fr-FR" sz="2400" b="1" dirty="0">
                        <a:latin typeface="Garamond" panose="02020404030301010803" pitchFamily="18" charset="0"/>
                      </a:endParaRPr>
                    </a:p>
                  </a:txBody>
                  <a:tcPr/>
                </a:tc>
                <a:tc>
                  <a:txBody>
                    <a:bodyPr/>
                    <a:lstStyle/>
                    <a:p>
                      <a:pPr algn="ctr"/>
                      <a:r>
                        <a:rPr lang="fr-FR" sz="2400" b="1" dirty="0" smtClean="0">
                          <a:latin typeface="Garamond" panose="02020404030301010803" pitchFamily="18" charset="0"/>
                        </a:rPr>
                        <a:t>6</a:t>
                      </a:r>
                      <a:endParaRPr lang="fr-FR" sz="2400" b="1" dirty="0">
                        <a:latin typeface="Garamond" panose="02020404030301010803" pitchFamily="18" charset="0"/>
                      </a:endParaRPr>
                    </a:p>
                  </a:txBody>
                  <a:tcPr/>
                </a:tc>
                <a:tc>
                  <a:txBody>
                    <a:bodyPr/>
                    <a:lstStyle/>
                    <a:p>
                      <a:pPr algn="ctr"/>
                      <a:r>
                        <a:rPr lang="fr-FR" sz="2400" b="1" dirty="0" smtClean="0">
                          <a:latin typeface="Garamond" panose="02020404030301010803" pitchFamily="18" charset="0"/>
                        </a:rPr>
                        <a:t>0</a:t>
                      </a:r>
                      <a:endParaRPr lang="fr-FR" sz="2400" b="1" dirty="0">
                        <a:latin typeface="Garamond" panose="02020404030301010803" pitchFamily="18" charset="0"/>
                      </a:endParaRPr>
                    </a:p>
                  </a:txBody>
                  <a:tcPr/>
                </a:tc>
                <a:tc>
                  <a:txBody>
                    <a:bodyPr/>
                    <a:lstStyle/>
                    <a:p>
                      <a:pPr algn="ctr"/>
                      <a:r>
                        <a:rPr lang="fr-FR" sz="2400" b="1" dirty="0" smtClean="0">
                          <a:latin typeface="Garamond" panose="02020404030301010803" pitchFamily="18" charset="0"/>
                        </a:rPr>
                        <a:t>4</a:t>
                      </a:r>
                      <a:endParaRPr lang="fr-FR" sz="2400" b="1" dirty="0">
                        <a:latin typeface="Garamond" panose="02020404030301010803" pitchFamily="18" charset="0"/>
                      </a:endParaRPr>
                    </a:p>
                  </a:txBody>
                  <a:tcPr/>
                </a:tc>
                <a:tc>
                  <a:txBody>
                    <a:bodyPr/>
                    <a:lstStyle/>
                    <a:p>
                      <a:pPr algn="ctr"/>
                      <a:r>
                        <a:rPr lang="fr-FR" sz="2400" b="1" dirty="0" smtClean="0">
                          <a:latin typeface="Garamond" panose="02020404030301010803" pitchFamily="18" charset="0"/>
                        </a:rPr>
                        <a:t>8</a:t>
                      </a:r>
                      <a:endParaRPr lang="fr-FR" sz="2400" b="1" dirty="0">
                        <a:latin typeface="Garamond" panose="02020404030301010803" pitchFamily="18" charset="0"/>
                      </a:endParaRPr>
                    </a:p>
                  </a:txBody>
                  <a:tcPr/>
                </a:tc>
                <a:tc>
                  <a:txBody>
                    <a:bodyPr/>
                    <a:lstStyle/>
                    <a:p>
                      <a:pPr algn="ctr"/>
                      <a:r>
                        <a:rPr lang="fr-FR" sz="2400" b="1" dirty="0" smtClean="0">
                          <a:latin typeface="Garamond" panose="02020404030301010803" pitchFamily="18" charset="0"/>
                        </a:rPr>
                        <a:t>6</a:t>
                      </a:r>
                      <a:endParaRPr lang="fr-FR" sz="2400" b="1" dirty="0">
                        <a:latin typeface="Garamond" panose="02020404030301010803" pitchFamily="18" charset="0"/>
                      </a:endParaRPr>
                    </a:p>
                  </a:txBody>
                  <a:tcPr/>
                </a:tc>
                <a:extLst>
                  <a:ext uri="{0D108BD9-81ED-4DB2-BD59-A6C34878D82A}">
                    <a16:rowId xmlns:a16="http://schemas.microsoft.com/office/drawing/2014/main" xmlns="" val="843147777"/>
                  </a:ext>
                </a:extLst>
              </a:tr>
            </a:tbl>
          </a:graphicData>
        </a:graphic>
      </p:graphicFrame>
    </p:spTree>
    <p:extLst>
      <p:ext uri="{BB962C8B-B14F-4D97-AF65-F5344CB8AC3E}">
        <p14:creationId xmlns:p14="http://schemas.microsoft.com/office/powerpoint/2010/main" val="3921014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u="sng" dirty="0">
                <a:solidFill>
                  <a:srgbClr val="002060"/>
                </a:solidFill>
                <a:latin typeface="Garamond" panose="02020404030301010803" pitchFamily="18" charset="0"/>
              </a:rPr>
              <a:t>D</a:t>
            </a:r>
            <a:r>
              <a:rPr lang="fr-FR" b="1" u="sng" dirty="0" smtClean="0">
                <a:solidFill>
                  <a:srgbClr val="002060"/>
                </a:solidFill>
                <a:latin typeface="Garamond" panose="02020404030301010803" pitchFamily="18" charset="0"/>
              </a:rPr>
              <a:t>es ressources pour s’informer </a:t>
            </a:r>
            <a:endParaRPr lang="fr-FR" b="1" u="sng" dirty="0">
              <a:solidFill>
                <a:srgbClr val="002060"/>
              </a:solidFill>
              <a:latin typeface="Garamond" panose="02020404030301010803" pitchFamily="18" charset="0"/>
            </a:endParaRPr>
          </a:p>
        </p:txBody>
      </p:sp>
      <p:sp>
        <p:nvSpPr>
          <p:cNvPr id="3" name="Espace réservé du contenu 2"/>
          <p:cNvSpPr>
            <a:spLocks noGrp="1"/>
          </p:cNvSpPr>
          <p:nvPr>
            <p:ph idx="1"/>
          </p:nvPr>
        </p:nvSpPr>
        <p:spPr>
          <a:xfrm>
            <a:off x="607664" y="1436914"/>
            <a:ext cx="11279535" cy="4972593"/>
          </a:xfrm>
        </p:spPr>
        <p:txBody>
          <a:bodyPr>
            <a:noAutofit/>
          </a:bodyPr>
          <a:lstStyle/>
          <a:p>
            <a:pPr marL="0" indent="0">
              <a:buNone/>
            </a:pPr>
            <a:r>
              <a:rPr lang="fr-FR" sz="2400" b="1" u="sng" dirty="0" smtClean="0">
                <a:solidFill>
                  <a:schemeClr val="accent2"/>
                </a:solidFill>
                <a:latin typeface="Garamond" panose="02020404030301010803" pitchFamily="18" charset="0"/>
              </a:rPr>
              <a:t>Sites génériques:</a:t>
            </a:r>
          </a:p>
          <a:p>
            <a:r>
              <a:rPr lang="fr-FR" sz="2400" b="1" dirty="0" smtClean="0">
                <a:latin typeface="Garamond" panose="02020404030301010803" pitchFamily="18" charset="0"/>
              </a:rPr>
              <a:t>Le site </a:t>
            </a:r>
            <a:r>
              <a:rPr lang="fr-FR" sz="2400" b="1" dirty="0">
                <a:latin typeface="Garamond" panose="02020404030301010803" pitchFamily="18" charset="0"/>
              </a:rPr>
              <a:t>académique : </a:t>
            </a:r>
            <a:endParaRPr lang="fr-FR" sz="2400" b="1" dirty="0" smtClean="0">
              <a:latin typeface="Garamond" panose="02020404030301010803" pitchFamily="18" charset="0"/>
            </a:endParaRPr>
          </a:p>
          <a:p>
            <a:pPr marL="0" indent="0">
              <a:buNone/>
            </a:pPr>
            <a:r>
              <a:rPr lang="fr-FR" sz="2400" dirty="0" smtClean="0">
                <a:latin typeface="Garamond" panose="02020404030301010803" pitchFamily="18" charset="0"/>
                <a:hlinkClick r:id="rId2"/>
              </a:rPr>
              <a:t>http</a:t>
            </a:r>
            <a:r>
              <a:rPr lang="fr-FR" sz="2400" dirty="0">
                <a:latin typeface="Garamond" panose="02020404030301010803" pitchFamily="18" charset="0"/>
                <a:hlinkClick r:id="rId2"/>
              </a:rPr>
              <a:t>://www.ac-versailles.fr</a:t>
            </a:r>
            <a:r>
              <a:rPr lang="fr-FR" sz="2400" dirty="0" smtClean="0">
                <a:latin typeface="Garamond" panose="02020404030301010803" pitchFamily="18" charset="0"/>
                <a:hlinkClick r:id="rId2"/>
              </a:rPr>
              <a:t>/</a:t>
            </a:r>
            <a:r>
              <a:rPr lang="fr-FR" sz="2400" dirty="0" smtClean="0">
                <a:latin typeface="Garamond" panose="02020404030301010803" pitchFamily="18" charset="0"/>
              </a:rPr>
              <a:t> </a:t>
            </a:r>
          </a:p>
          <a:p>
            <a:r>
              <a:rPr lang="fr-FR" sz="2400" b="1" dirty="0" smtClean="0">
                <a:latin typeface="Garamond" panose="02020404030301010803" pitchFamily="18" charset="0"/>
              </a:rPr>
              <a:t>Le site du CIO de </a:t>
            </a:r>
            <a:r>
              <a:rPr lang="fr-FR" sz="2400" b="1" dirty="0">
                <a:latin typeface="Garamond" panose="02020404030301010803" pitchFamily="18" charset="0"/>
              </a:rPr>
              <a:t>Poissy : </a:t>
            </a:r>
          </a:p>
          <a:p>
            <a:pPr marL="0" indent="0">
              <a:buNone/>
            </a:pPr>
            <a:r>
              <a:rPr lang="fr-FR" sz="2400" dirty="0" smtClean="0">
                <a:latin typeface="Garamond" panose="02020404030301010803" pitchFamily="18" charset="0"/>
                <a:hlinkClick r:id="rId3"/>
              </a:rPr>
              <a:t>http</a:t>
            </a:r>
            <a:r>
              <a:rPr lang="fr-FR" sz="2400" dirty="0">
                <a:latin typeface="Garamond" panose="02020404030301010803" pitchFamily="18" charset="0"/>
                <a:hlinkClick r:id="rId3"/>
              </a:rPr>
              <a:t>://www.ac-versailles.fr/cid106322/c.i.o.-</a:t>
            </a:r>
            <a:r>
              <a:rPr lang="fr-FR" sz="2400" dirty="0" smtClean="0">
                <a:latin typeface="Garamond" panose="02020404030301010803" pitchFamily="18" charset="0"/>
                <a:hlinkClick r:id="rId3"/>
              </a:rPr>
              <a:t>de-poissy.html</a:t>
            </a:r>
            <a:r>
              <a:rPr lang="fr-FR" sz="2400" dirty="0" smtClean="0">
                <a:latin typeface="Garamond" panose="02020404030301010803" pitchFamily="18" charset="0"/>
              </a:rPr>
              <a:t> </a:t>
            </a:r>
          </a:p>
          <a:p>
            <a:r>
              <a:rPr lang="fr-FR" sz="2400" b="1" dirty="0" smtClean="0">
                <a:latin typeface="Garamond" panose="02020404030301010803" pitchFamily="18" charset="0"/>
              </a:rPr>
              <a:t>Le site du CIO de Saint Germain en </a:t>
            </a:r>
            <a:r>
              <a:rPr lang="fr-FR" sz="2400" b="1" dirty="0">
                <a:latin typeface="Garamond" panose="02020404030301010803" pitchFamily="18" charset="0"/>
              </a:rPr>
              <a:t>Laye : </a:t>
            </a:r>
            <a:endParaRPr lang="fr-FR" sz="2400" b="1" dirty="0" smtClean="0">
              <a:latin typeface="Garamond" panose="02020404030301010803" pitchFamily="18" charset="0"/>
            </a:endParaRPr>
          </a:p>
          <a:p>
            <a:pPr marL="0" indent="0">
              <a:buNone/>
            </a:pPr>
            <a:r>
              <a:rPr lang="fr-FR" sz="2400" dirty="0" smtClean="0">
                <a:latin typeface="Garamond" panose="02020404030301010803" pitchFamily="18" charset="0"/>
                <a:hlinkClick r:id="rId4"/>
              </a:rPr>
              <a:t>http</a:t>
            </a:r>
            <a:r>
              <a:rPr lang="fr-FR" sz="2400" dirty="0">
                <a:latin typeface="Garamond" panose="02020404030301010803" pitchFamily="18" charset="0"/>
                <a:hlinkClick r:id="rId4"/>
              </a:rPr>
              <a:t>://www.ac-versailles.fr/cid109959/c.i.o.-</a:t>
            </a:r>
            <a:r>
              <a:rPr lang="fr-FR" sz="2400" dirty="0" smtClean="0">
                <a:latin typeface="Garamond" panose="02020404030301010803" pitchFamily="18" charset="0"/>
                <a:hlinkClick r:id="rId4"/>
              </a:rPr>
              <a:t>de-saint-germain-en-laye.html</a:t>
            </a:r>
            <a:r>
              <a:rPr lang="fr-FR" sz="2400" dirty="0" smtClean="0">
                <a:latin typeface="Garamond" panose="02020404030301010803" pitchFamily="18" charset="0"/>
              </a:rPr>
              <a:t> </a:t>
            </a:r>
          </a:p>
          <a:p>
            <a:r>
              <a:rPr lang="fr-FR" sz="2400" b="1" dirty="0">
                <a:latin typeface="Garamond" panose="02020404030301010803" pitchFamily="18" charset="0"/>
              </a:rPr>
              <a:t>L’ONISEP : </a:t>
            </a:r>
            <a:endParaRPr lang="fr-FR" sz="2400" b="1" dirty="0" smtClean="0">
              <a:latin typeface="Garamond" panose="02020404030301010803" pitchFamily="18" charset="0"/>
            </a:endParaRPr>
          </a:p>
          <a:p>
            <a:pPr marL="0" indent="0">
              <a:buNone/>
            </a:pPr>
            <a:r>
              <a:rPr lang="fr-FR" sz="2400" dirty="0" smtClean="0">
                <a:latin typeface="Garamond" panose="02020404030301010803" pitchFamily="18" charset="0"/>
                <a:hlinkClick r:id="rId5"/>
              </a:rPr>
              <a:t>http</a:t>
            </a:r>
            <a:r>
              <a:rPr lang="fr-FR" sz="2400" dirty="0">
                <a:latin typeface="Garamond" panose="02020404030301010803" pitchFamily="18" charset="0"/>
                <a:hlinkClick r:id="rId5"/>
              </a:rPr>
              <a:t>://www.onisep.fr</a:t>
            </a:r>
            <a:r>
              <a:rPr lang="fr-FR" sz="2400" dirty="0" smtClean="0">
                <a:latin typeface="Garamond" panose="02020404030301010803" pitchFamily="18" charset="0"/>
                <a:hlinkClick r:id="rId5"/>
              </a:rPr>
              <a:t>/</a:t>
            </a:r>
            <a:r>
              <a:rPr lang="fr-FR" sz="2400" dirty="0" smtClean="0">
                <a:latin typeface="Garamond" panose="02020404030301010803" pitchFamily="18" charset="0"/>
              </a:rPr>
              <a:t> </a:t>
            </a:r>
          </a:p>
        </p:txBody>
      </p:sp>
    </p:spTree>
    <p:extLst>
      <p:ext uri="{BB962C8B-B14F-4D97-AF65-F5344CB8AC3E}">
        <p14:creationId xmlns:p14="http://schemas.microsoft.com/office/powerpoint/2010/main" val="17418740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b="1" u="sng" dirty="0" smtClean="0">
                <a:solidFill>
                  <a:schemeClr val="accent2"/>
                </a:solidFill>
              </a:rPr>
              <a:t>Orientation post-seconde</a:t>
            </a:r>
            <a:endParaRPr lang="fr-FR" sz="2400" b="1" u="sng" dirty="0">
              <a:solidFill>
                <a:schemeClr val="accent2"/>
              </a:solidFill>
            </a:endParaRPr>
          </a:p>
        </p:txBody>
      </p:sp>
      <p:sp>
        <p:nvSpPr>
          <p:cNvPr id="3" name="Espace réservé du contenu 2"/>
          <p:cNvSpPr>
            <a:spLocks noGrp="1"/>
          </p:cNvSpPr>
          <p:nvPr>
            <p:ph idx="1"/>
          </p:nvPr>
        </p:nvSpPr>
        <p:spPr>
          <a:xfrm>
            <a:off x="169333" y="1219201"/>
            <a:ext cx="9505245" cy="4822162"/>
          </a:xfrm>
        </p:spPr>
        <p:txBody>
          <a:bodyPr>
            <a:normAutofit fontScale="85000" lnSpcReduction="10000"/>
          </a:bodyPr>
          <a:lstStyle/>
          <a:p>
            <a:pPr lvl="1"/>
            <a:r>
              <a:rPr lang="fr-FR" sz="2400" b="1" dirty="0"/>
              <a:t>Préparer son orientation </a:t>
            </a:r>
            <a:r>
              <a:rPr lang="fr-FR" sz="2400" dirty="0"/>
              <a:t>:  </a:t>
            </a:r>
            <a:r>
              <a:rPr lang="fr-FR" sz="2400" dirty="0">
                <a:hlinkClick r:id="rId2"/>
              </a:rPr>
              <a:t>http://www.secondes-premieres2019-2020.fr/</a:t>
            </a:r>
            <a:endParaRPr lang="fr-FR" sz="2400" dirty="0" smtClean="0"/>
          </a:p>
          <a:p>
            <a:pPr lvl="1"/>
            <a:r>
              <a:rPr lang="fr-FR" sz="2400" b="1" dirty="0" smtClean="0"/>
              <a:t>Horizons </a:t>
            </a:r>
            <a:r>
              <a:rPr lang="fr-FR" sz="2400" b="1" dirty="0"/>
              <a:t>2021  site de l’ONISEP </a:t>
            </a:r>
            <a:r>
              <a:rPr lang="fr-FR" sz="2400" b="1" u="sng" dirty="0">
                <a:hlinkClick r:id="rId3"/>
              </a:rPr>
              <a:t>http://www.horizons2021.fr</a:t>
            </a:r>
            <a:r>
              <a:rPr lang="fr-FR" sz="2400" b="1" u="sng" dirty="0" smtClean="0">
                <a:hlinkClick r:id="rId3"/>
              </a:rPr>
              <a:t>/</a:t>
            </a:r>
            <a:endParaRPr lang="fr-FR" sz="2400" b="1" u="sng" dirty="0" smtClean="0"/>
          </a:p>
          <a:p>
            <a:pPr lvl="1"/>
            <a:endParaRPr lang="fr-FR" sz="2400" b="1" u="sng" dirty="0"/>
          </a:p>
          <a:p>
            <a:pPr marL="457200" lvl="1" indent="0">
              <a:buNone/>
            </a:pPr>
            <a:r>
              <a:rPr lang="fr-FR" sz="2400" b="1" u="sng" dirty="0" smtClean="0">
                <a:solidFill>
                  <a:schemeClr val="accent2"/>
                </a:solidFill>
              </a:rPr>
              <a:t>Orientation post-bac</a:t>
            </a:r>
            <a:endParaRPr lang="fr-FR" sz="2400" b="1" u="sng" dirty="0">
              <a:solidFill>
                <a:schemeClr val="accent2"/>
              </a:solidFill>
            </a:endParaRPr>
          </a:p>
          <a:p>
            <a:pPr lvl="1"/>
            <a:r>
              <a:rPr lang="fr-FR" sz="2400" b="1" dirty="0"/>
              <a:t>Sur le site du Ministère de l’Education Nationale : En route vers le Baccalauréat 2021 </a:t>
            </a:r>
            <a:r>
              <a:rPr lang="fr-FR" sz="2400" b="1" u="sng" dirty="0">
                <a:hlinkClick r:id="rId4"/>
              </a:rPr>
              <a:t>http://www.education.gouv.fr/cid126438/baccalaureat-2021-tremplin-pour-reussite.html</a:t>
            </a:r>
            <a:endParaRPr lang="fr-FR" sz="2400" b="1" dirty="0"/>
          </a:p>
          <a:p>
            <a:pPr lvl="1"/>
            <a:r>
              <a:rPr lang="fr-FR" sz="2400" b="1" dirty="0"/>
              <a:t>Sur le site </a:t>
            </a:r>
            <a:r>
              <a:rPr lang="fr-FR" sz="2400" b="1" dirty="0" err="1"/>
              <a:t>Eduscol</a:t>
            </a:r>
            <a:r>
              <a:rPr lang="fr-FR" sz="2400" b="1" dirty="0"/>
              <a:t> : Vers le Bac 2021 </a:t>
            </a:r>
            <a:r>
              <a:rPr lang="fr-FR" sz="2400" b="1" u="sng" dirty="0">
                <a:hlinkClick r:id="rId5"/>
              </a:rPr>
              <a:t>http://eduscol.education.fr/cid126665/vers-le-bac-2021.html</a:t>
            </a:r>
            <a:endParaRPr lang="fr-FR" sz="2400" b="1" dirty="0"/>
          </a:p>
          <a:p>
            <a:pPr lvl="1"/>
            <a:r>
              <a:rPr lang="fr-FR" sz="2400" b="1" dirty="0"/>
              <a:t>Les attendus de l’enseignement supérieur (L1 et CPGE sont consultables sur le lien suivant) : </a:t>
            </a:r>
            <a:r>
              <a:rPr lang="fr-FR" sz="2400" b="1" u="sng" dirty="0">
                <a:hlinkClick r:id="rId6"/>
              </a:rPr>
              <a:t>http://m.enseignementsup-recherche.gouv.fr/cid125090/elements-de-cadrage-national-des-attendus-pour-les-mentions-de-licence.html</a:t>
            </a:r>
            <a:endParaRPr lang="fr-FR" sz="2400" b="1" dirty="0"/>
          </a:p>
          <a:p>
            <a:endParaRPr lang="fr-FR" dirty="0"/>
          </a:p>
        </p:txBody>
      </p:sp>
    </p:spTree>
    <p:extLst>
      <p:ext uri="{BB962C8B-B14F-4D97-AF65-F5344CB8AC3E}">
        <p14:creationId xmlns:p14="http://schemas.microsoft.com/office/powerpoint/2010/main" val="24357949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385" y="123137"/>
            <a:ext cx="10212865" cy="6631730"/>
          </a:xfrm>
          <a:prstGeom prst="rect">
            <a:avLst/>
          </a:prstGeom>
        </p:spPr>
      </p:pic>
    </p:spTree>
    <p:extLst>
      <p:ext uri="{BB962C8B-B14F-4D97-AF65-F5344CB8AC3E}">
        <p14:creationId xmlns:p14="http://schemas.microsoft.com/office/powerpoint/2010/main" val="2861665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du contenu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055" y="157527"/>
            <a:ext cx="10651247" cy="6548544"/>
          </a:xfrm>
        </p:spPr>
      </p:pic>
    </p:spTree>
    <p:extLst>
      <p:ext uri="{BB962C8B-B14F-4D97-AF65-F5344CB8AC3E}">
        <p14:creationId xmlns:p14="http://schemas.microsoft.com/office/powerpoint/2010/main" val="10388730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i="1" u="sng" dirty="0" smtClean="0">
                <a:solidFill>
                  <a:srgbClr val="002060"/>
                </a:solidFill>
                <a:latin typeface="Garamond" panose="02020404030301010803" pitchFamily="18" charset="0"/>
              </a:rPr>
              <a:t>Psychologue de l’Education Nationale</a:t>
            </a:r>
            <a:br>
              <a:rPr lang="fr-FR" b="1" i="1" u="sng" dirty="0" smtClean="0">
                <a:solidFill>
                  <a:srgbClr val="002060"/>
                </a:solidFill>
                <a:latin typeface="Garamond" panose="02020404030301010803" pitchFamily="18" charset="0"/>
              </a:rPr>
            </a:br>
            <a:r>
              <a:rPr lang="fr-FR" sz="2800" b="1" i="1" u="sng" dirty="0" smtClean="0">
                <a:solidFill>
                  <a:srgbClr val="002060"/>
                </a:solidFill>
                <a:latin typeface="Garamond" panose="02020404030301010803" pitchFamily="18" charset="0"/>
              </a:rPr>
              <a:t>Conseil en Orientation</a:t>
            </a:r>
            <a:endParaRPr lang="fr-FR" sz="2800" b="1" i="1" u="sng" dirty="0">
              <a:solidFill>
                <a:srgbClr val="002060"/>
              </a:solidFill>
              <a:latin typeface="Garamond" panose="02020404030301010803" pitchFamily="18" charset="0"/>
            </a:endParaRPr>
          </a:p>
        </p:txBody>
      </p:sp>
      <p:sp>
        <p:nvSpPr>
          <p:cNvPr id="3" name="Espace réservé du contenu 2"/>
          <p:cNvSpPr>
            <a:spLocks noGrp="1"/>
          </p:cNvSpPr>
          <p:nvPr>
            <p:ph idx="1"/>
          </p:nvPr>
        </p:nvSpPr>
        <p:spPr/>
        <p:txBody>
          <a:bodyPr>
            <a:normAutofit/>
          </a:bodyPr>
          <a:lstStyle/>
          <a:p>
            <a:pPr algn="ctr"/>
            <a:r>
              <a:rPr lang="fr-FR" sz="3200" b="1" i="1" u="sng" dirty="0" smtClean="0">
                <a:solidFill>
                  <a:srgbClr val="0070C0"/>
                </a:solidFill>
                <a:latin typeface="Garamond" panose="02020404030301010803" pitchFamily="18" charset="0"/>
              </a:rPr>
              <a:t>Mme MATHIEU</a:t>
            </a:r>
          </a:p>
          <a:p>
            <a:pPr marL="0" indent="0" algn="ctr">
              <a:buNone/>
            </a:pPr>
            <a:endParaRPr lang="fr-FR" sz="800" b="1" i="1" u="sng" dirty="0" smtClean="0">
              <a:solidFill>
                <a:srgbClr val="0070C0"/>
              </a:solidFill>
              <a:latin typeface="Garamond" panose="02020404030301010803" pitchFamily="18" charset="0"/>
            </a:endParaRPr>
          </a:p>
          <a:p>
            <a:r>
              <a:rPr lang="fr-FR" sz="2800" b="1" u="sng" dirty="0" smtClean="0">
                <a:latin typeface="Garamond" panose="02020404030301010803" pitchFamily="18" charset="0"/>
              </a:rPr>
              <a:t>Permanences au Lycée : </a:t>
            </a:r>
          </a:p>
          <a:p>
            <a:r>
              <a:rPr lang="fr-FR" sz="2800" dirty="0" smtClean="0">
                <a:latin typeface="Garamond" panose="02020404030301010803" pitchFamily="18" charset="0"/>
              </a:rPr>
              <a:t>Lundi toute la journée et Mardi après-midi (rendez-vous à la vie scolaire)</a:t>
            </a:r>
          </a:p>
          <a:p>
            <a:r>
              <a:rPr lang="fr-FR" sz="2800" b="1" u="sng" dirty="0" smtClean="0">
                <a:latin typeface="Garamond" panose="02020404030301010803" pitchFamily="18" charset="0"/>
              </a:rPr>
              <a:t>Permanences au CIO :</a:t>
            </a:r>
          </a:p>
          <a:p>
            <a:r>
              <a:rPr lang="fr-FR" sz="2800" dirty="0" smtClean="0">
                <a:latin typeface="Garamond" panose="02020404030301010803" pitchFamily="18" charset="0"/>
              </a:rPr>
              <a:t>Mercredi après-midi</a:t>
            </a:r>
            <a:endParaRPr lang="fr-FR" sz="2800" dirty="0">
              <a:latin typeface="Garamond" panose="02020404030301010803" pitchFamily="18" charset="0"/>
            </a:endParaRPr>
          </a:p>
        </p:txBody>
      </p:sp>
    </p:spTree>
    <p:extLst>
      <p:ext uri="{BB962C8B-B14F-4D97-AF65-F5344CB8AC3E}">
        <p14:creationId xmlns:p14="http://schemas.microsoft.com/office/powerpoint/2010/main" val="426410718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756356"/>
          </a:xfrm>
        </p:spPr>
        <p:txBody>
          <a:bodyPr/>
          <a:lstStyle/>
          <a:p>
            <a:r>
              <a:rPr lang="fr-FR" b="1" dirty="0">
                <a:solidFill>
                  <a:schemeClr val="accent4">
                    <a:lumMod val="75000"/>
                  </a:schemeClr>
                </a:solidFill>
              </a:rPr>
              <a:t>J’enrichis mon parcours personnel</a:t>
            </a:r>
          </a:p>
        </p:txBody>
      </p:sp>
      <p:sp>
        <p:nvSpPr>
          <p:cNvPr id="3" name="Espace réservé du contenu 2"/>
          <p:cNvSpPr>
            <a:spLocks noGrp="1"/>
          </p:cNvSpPr>
          <p:nvPr>
            <p:ph idx="1"/>
          </p:nvPr>
        </p:nvSpPr>
        <p:spPr>
          <a:xfrm>
            <a:off x="677334" y="1365957"/>
            <a:ext cx="8596668" cy="4675406"/>
          </a:xfrm>
        </p:spPr>
        <p:txBody>
          <a:bodyPr>
            <a:normAutofit/>
          </a:bodyPr>
          <a:lstStyle/>
          <a:p>
            <a:pPr marL="0" indent="0" fontAlgn="base">
              <a:spcAft>
                <a:spcPct val="0"/>
              </a:spcAft>
              <a:buNone/>
            </a:pPr>
            <a:r>
              <a:rPr lang="fr-FR" altLang="fr-FR" sz="3200" dirty="0" smtClean="0">
                <a:solidFill>
                  <a:schemeClr val="accent2">
                    <a:lumMod val="50000"/>
                  </a:schemeClr>
                </a:solidFill>
              </a:rPr>
              <a:t>¤ </a:t>
            </a:r>
            <a:r>
              <a:rPr lang="fr-FR" altLang="fr-FR" sz="3200" b="1" u="sng" dirty="0" smtClean="0">
                <a:solidFill>
                  <a:schemeClr val="accent2">
                    <a:lumMod val="50000"/>
                  </a:schemeClr>
                </a:solidFill>
              </a:rPr>
              <a:t>Des </a:t>
            </a:r>
            <a:r>
              <a:rPr lang="fr-FR" altLang="fr-FR" sz="3200" b="1" u="sng" dirty="0">
                <a:solidFill>
                  <a:schemeClr val="accent2">
                    <a:lumMod val="50000"/>
                  </a:schemeClr>
                </a:solidFill>
              </a:rPr>
              <a:t>enseignements </a:t>
            </a:r>
            <a:r>
              <a:rPr lang="fr-FR" altLang="fr-FR" sz="3200" b="1" u="sng" dirty="0" smtClean="0">
                <a:solidFill>
                  <a:schemeClr val="accent2">
                    <a:lumMod val="50000"/>
                  </a:schemeClr>
                </a:solidFill>
              </a:rPr>
              <a:t>optionnels en 1ère</a:t>
            </a:r>
          </a:p>
          <a:p>
            <a:pPr marL="0" indent="0" fontAlgn="base">
              <a:spcAft>
                <a:spcPct val="0"/>
              </a:spcAft>
              <a:buNone/>
            </a:pPr>
            <a:endParaRPr lang="fr-FR" altLang="fr-FR" sz="3200" b="1" dirty="0">
              <a:solidFill>
                <a:schemeClr val="accent4">
                  <a:lumMod val="75000"/>
                </a:schemeClr>
              </a:solidFill>
            </a:endParaRPr>
          </a:p>
          <a:p>
            <a:pPr marL="1000125" lvl="3" indent="269875" fontAlgn="base">
              <a:spcBef>
                <a:spcPts val="600"/>
              </a:spcBef>
              <a:spcAft>
                <a:spcPct val="0"/>
              </a:spcAft>
              <a:buClr>
                <a:schemeClr val="tx1"/>
              </a:buClr>
              <a:buFont typeface="Arial" panose="020B0604020202020204" pitchFamily="34" charset="0"/>
              <a:buChar char="•"/>
            </a:pPr>
            <a:r>
              <a:rPr lang="fr-FR" altLang="fr-FR" sz="2400" dirty="0" smtClean="0"/>
              <a:t>Section </a:t>
            </a:r>
            <a:r>
              <a:rPr lang="fr-FR" altLang="fr-FR" sz="2400" b="1" dirty="0" smtClean="0">
                <a:solidFill>
                  <a:schemeClr val="accent2"/>
                </a:solidFill>
              </a:rPr>
              <a:t>Euro Anglais</a:t>
            </a:r>
          </a:p>
          <a:p>
            <a:pPr marL="1000125" lvl="3" indent="0" fontAlgn="base">
              <a:spcBef>
                <a:spcPts val="600"/>
              </a:spcBef>
              <a:spcAft>
                <a:spcPct val="0"/>
              </a:spcAft>
              <a:buClr>
                <a:schemeClr val="tx1"/>
              </a:buClr>
              <a:buNone/>
            </a:pPr>
            <a:endParaRPr lang="fr-FR" altLang="fr-FR" sz="2400" dirty="0" smtClean="0"/>
          </a:p>
          <a:p>
            <a:pPr marL="1000125" lvl="3" indent="269875" fontAlgn="base">
              <a:spcBef>
                <a:spcPts val="600"/>
              </a:spcBef>
              <a:spcAft>
                <a:spcPct val="0"/>
              </a:spcAft>
              <a:buClr>
                <a:schemeClr val="tx1"/>
              </a:buClr>
              <a:buFont typeface="Arial" panose="020B0604020202020204" pitchFamily="34" charset="0"/>
              <a:buChar char="•"/>
            </a:pPr>
            <a:r>
              <a:rPr lang="fr-FR" altLang="fr-FR" sz="2400" dirty="0" smtClean="0"/>
              <a:t>Langue vivante commencée </a:t>
            </a:r>
            <a:r>
              <a:rPr lang="fr-FR" altLang="fr-FR" sz="2400" dirty="0"/>
              <a:t>en 2de : </a:t>
            </a:r>
          </a:p>
          <a:p>
            <a:pPr marL="1000125" lvl="3" indent="0" fontAlgn="base">
              <a:spcBef>
                <a:spcPts val="600"/>
              </a:spcBef>
              <a:spcAft>
                <a:spcPct val="0"/>
              </a:spcAft>
              <a:buClr>
                <a:schemeClr val="tx1"/>
              </a:buClr>
              <a:buNone/>
            </a:pPr>
            <a:r>
              <a:rPr lang="fr-FR" altLang="fr-FR" sz="2400" b="1" dirty="0">
                <a:solidFill>
                  <a:srgbClr val="0070C0"/>
                </a:solidFill>
              </a:rPr>
              <a:t>	LV3 </a:t>
            </a:r>
            <a:r>
              <a:rPr lang="fr-FR" altLang="fr-FR" sz="2400" b="1" dirty="0" smtClean="0">
                <a:solidFill>
                  <a:srgbClr val="0070C0"/>
                </a:solidFill>
              </a:rPr>
              <a:t>Italien</a:t>
            </a:r>
            <a:endParaRPr lang="fr-FR" altLang="fr-FR" sz="2400" b="1" dirty="0">
              <a:solidFill>
                <a:srgbClr val="0070C0"/>
              </a:solidFill>
            </a:endParaRPr>
          </a:p>
          <a:p>
            <a:pPr marL="1000125" lvl="3" indent="0" fontAlgn="base">
              <a:spcBef>
                <a:spcPts val="600"/>
              </a:spcBef>
              <a:spcAft>
                <a:spcPct val="0"/>
              </a:spcAft>
              <a:buClr>
                <a:schemeClr val="tx1"/>
              </a:buClr>
              <a:buNone/>
            </a:pPr>
            <a:endParaRPr lang="fr-FR" altLang="fr-FR" b="1" dirty="0">
              <a:solidFill>
                <a:srgbClr val="0070C0"/>
              </a:solidFill>
            </a:endParaRPr>
          </a:p>
          <a:p>
            <a:pPr marL="1000125" lvl="3" indent="269875" fontAlgn="base">
              <a:spcBef>
                <a:spcPts val="600"/>
              </a:spcBef>
              <a:spcAft>
                <a:spcPct val="0"/>
              </a:spcAft>
              <a:buClr>
                <a:schemeClr val="tx1"/>
              </a:buClr>
              <a:buFont typeface="Arial" panose="020B0604020202020204" pitchFamily="34" charset="0"/>
              <a:buChar char="•"/>
            </a:pPr>
            <a:r>
              <a:rPr lang="fr-FR" altLang="fr-FR" sz="2400" dirty="0"/>
              <a:t>Arts :</a:t>
            </a:r>
            <a:r>
              <a:rPr lang="fr-FR" altLang="fr-FR" sz="2400" b="1" dirty="0">
                <a:solidFill>
                  <a:srgbClr val="0070C0"/>
                </a:solidFill>
              </a:rPr>
              <a:t> </a:t>
            </a:r>
            <a:r>
              <a:rPr lang="fr-FR" altLang="fr-FR" sz="2400" b="1" dirty="0" smtClean="0">
                <a:solidFill>
                  <a:srgbClr val="0070C0"/>
                </a:solidFill>
              </a:rPr>
              <a:t>Option Cinéma Audio Visuel </a:t>
            </a:r>
            <a:endParaRPr lang="fr-FR" altLang="fr-FR" sz="2400" b="1" dirty="0">
              <a:solidFill>
                <a:srgbClr val="0070C0"/>
              </a:solidFill>
            </a:endParaRPr>
          </a:p>
          <a:p>
            <a:pPr marL="1000125" lvl="3" indent="0" fontAlgn="base">
              <a:spcBef>
                <a:spcPts val="600"/>
              </a:spcBef>
              <a:spcAft>
                <a:spcPct val="0"/>
              </a:spcAft>
              <a:buClr>
                <a:schemeClr val="tx1"/>
              </a:buClr>
              <a:buNone/>
            </a:pPr>
            <a:endParaRPr lang="fr-FR" altLang="fr-FR" b="1" dirty="0">
              <a:solidFill>
                <a:srgbClr val="0070C0"/>
              </a:solidFill>
            </a:endParaRPr>
          </a:p>
          <a:p>
            <a:pPr marL="1000125" lvl="3" indent="0" fontAlgn="base">
              <a:spcBef>
                <a:spcPts val="600"/>
              </a:spcBef>
              <a:spcAft>
                <a:spcPct val="0"/>
              </a:spcAft>
              <a:buClr>
                <a:schemeClr val="tx1"/>
              </a:buClr>
              <a:buNone/>
            </a:pPr>
            <a:endParaRPr lang="fr-FR" altLang="fr-FR" b="1" dirty="0">
              <a:solidFill>
                <a:srgbClr val="0070C0"/>
              </a:solidFill>
            </a:endParaRPr>
          </a:p>
          <a:p>
            <a:pPr marL="1000125" lvl="3" indent="269875" fontAlgn="base">
              <a:spcBef>
                <a:spcPts val="600"/>
              </a:spcBef>
              <a:spcAft>
                <a:spcPct val="0"/>
              </a:spcAft>
              <a:buClr>
                <a:schemeClr val="tx1"/>
              </a:buClr>
              <a:buFont typeface="Arial" panose="020B0604020202020204" pitchFamily="34" charset="0"/>
              <a:buChar char="•"/>
            </a:pPr>
            <a:r>
              <a:rPr lang="fr-FR" altLang="fr-FR" sz="2400" dirty="0"/>
              <a:t>Langues et cultures de l’antiquité </a:t>
            </a:r>
            <a:r>
              <a:rPr lang="fr-FR" altLang="fr-FR" sz="2400" dirty="0" smtClean="0"/>
              <a:t>: </a:t>
            </a:r>
            <a:r>
              <a:rPr lang="fr-FR" altLang="fr-FR" sz="2400" b="1" dirty="0">
                <a:solidFill>
                  <a:srgbClr val="0070C0"/>
                </a:solidFill>
              </a:rPr>
              <a:t>Latin </a:t>
            </a:r>
          </a:p>
          <a:p>
            <a:endParaRPr lang="fr-FR" dirty="0"/>
          </a:p>
        </p:txBody>
      </p:sp>
    </p:spTree>
    <p:extLst>
      <p:ext uri="{BB962C8B-B14F-4D97-AF65-F5344CB8AC3E}">
        <p14:creationId xmlns:p14="http://schemas.microsoft.com/office/powerpoint/2010/main" val="1466516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6085" y="912882"/>
            <a:ext cx="9945511" cy="5539978"/>
          </a:xfrm>
          <a:prstGeom prst="rect">
            <a:avLst/>
          </a:prstGeom>
        </p:spPr>
        <p:txBody>
          <a:bodyPr wrap="square">
            <a:spAutoFit/>
          </a:bodyPr>
          <a:lstStyle/>
          <a:p>
            <a:pPr lvl="1" algn="ctr" fontAlgn="base">
              <a:spcBef>
                <a:spcPts val="600"/>
              </a:spcBef>
              <a:spcAft>
                <a:spcPct val="0"/>
              </a:spcAft>
            </a:pPr>
            <a:r>
              <a:rPr lang="fr-FR" altLang="fr-FR" sz="2800" b="1" dirty="0" smtClean="0">
                <a:solidFill>
                  <a:schemeClr val="tx2">
                    <a:lumMod val="75000"/>
                  </a:schemeClr>
                </a:solidFill>
              </a:rPr>
              <a:t>En </a:t>
            </a:r>
            <a:r>
              <a:rPr lang="fr-FR" altLang="fr-FR" sz="2800" b="1" dirty="0">
                <a:solidFill>
                  <a:schemeClr val="tx2">
                    <a:lumMod val="75000"/>
                  </a:schemeClr>
                </a:solidFill>
              </a:rPr>
              <a:t>terminale, les élèves pourront également ajouter un enseignement optionnel pour enrichir leur parcours :</a:t>
            </a:r>
          </a:p>
          <a:p>
            <a:pPr marL="502920" lvl="1" indent="0" algn="ctr" fontAlgn="base">
              <a:spcBef>
                <a:spcPts val="600"/>
              </a:spcBef>
              <a:spcAft>
                <a:spcPct val="0"/>
              </a:spcAft>
              <a:buNone/>
            </a:pPr>
            <a:endParaRPr lang="fr-FR" altLang="fr-FR" sz="2800" b="1" dirty="0">
              <a:solidFill>
                <a:srgbClr val="0070C0"/>
              </a:solidFill>
            </a:endParaRPr>
          </a:p>
          <a:p>
            <a:pPr marL="1000125" lvl="3" indent="269875" fontAlgn="base">
              <a:spcBef>
                <a:spcPts val="600"/>
              </a:spcBef>
              <a:spcAft>
                <a:spcPct val="0"/>
              </a:spcAft>
              <a:buClr>
                <a:schemeClr val="tx1"/>
              </a:buClr>
              <a:buFont typeface="Arial" panose="020B0604020202020204" pitchFamily="34" charset="0"/>
              <a:buChar char="•"/>
            </a:pPr>
            <a:r>
              <a:rPr lang="fr-FR" altLang="fr-FR" sz="2400" b="1" dirty="0">
                <a:solidFill>
                  <a:schemeClr val="accent4">
                    <a:lumMod val="75000"/>
                  </a:schemeClr>
                </a:solidFill>
              </a:rPr>
              <a:t>« Droit et grands enjeux du monde contemporain </a:t>
            </a:r>
            <a:r>
              <a:rPr lang="fr-FR" altLang="fr-FR" sz="2400" b="1" dirty="0" smtClean="0">
                <a:solidFill>
                  <a:schemeClr val="accent4">
                    <a:lumMod val="75000"/>
                  </a:schemeClr>
                </a:solidFill>
              </a:rPr>
              <a:t>»</a:t>
            </a:r>
            <a:r>
              <a:rPr lang="fr-FR" altLang="fr-FR" sz="2400" b="1" dirty="0" smtClean="0">
                <a:solidFill>
                  <a:schemeClr val="accent6">
                    <a:lumMod val="50000"/>
                  </a:schemeClr>
                </a:solidFill>
              </a:rPr>
              <a:t>à prendre pour les élèves qui veulent faire du droit</a:t>
            </a:r>
          </a:p>
          <a:p>
            <a:pPr marL="1000125" lvl="3" fontAlgn="base">
              <a:spcBef>
                <a:spcPts val="600"/>
              </a:spcBef>
              <a:spcAft>
                <a:spcPct val="0"/>
              </a:spcAft>
              <a:buClr>
                <a:schemeClr val="tx1"/>
              </a:buClr>
            </a:pPr>
            <a:endParaRPr lang="fr-FR" altLang="fr-FR" sz="2400" b="1" dirty="0">
              <a:solidFill>
                <a:schemeClr val="accent4">
                  <a:lumMod val="75000"/>
                </a:schemeClr>
              </a:solidFill>
            </a:endParaRPr>
          </a:p>
          <a:p>
            <a:pPr marL="1000125" lvl="3" indent="269875" fontAlgn="base">
              <a:spcBef>
                <a:spcPts val="600"/>
              </a:spcBef>
              <a:spcAft>
                <a:spcPct val="0"/>
              </a:spcAft>
              <a:buClr>
                <a:schemeClr val="tx1"/>
              </a:buClr>
              <a:buFont typeface="Arial" panose="020B0604020202020204" pitchFamily="34" charset="0"/>
              <a:buChar char="•"/>
            </a:pPr>
            <a:r>
              <a:rPr lang="fr-FR" altLang="fr-FR" sz="2400" b="1" dirty="0">
                <a:solidFill>
                  <a:schemeClr val="accent4">
                    <a:lumMod val="75000"/>
                  </a:schemeClr>
                </a:solidFill>
              </a:rPr>
              <a:t>« Mathématiques expertes » </a:t>
            </a:r>
            <a:r>
              <a:rPr lang="fr-FR" altLang="fr-FR" sz="2400" dirty="0"/>
              <a:t>s’adresse aux élèves qui ont choisi la spécialité « </a:t>
            </a:r>
            <a:r>
              <a:rPr lang="fr-FR" altLang="fr-FR" sz="2400" dirty="0" smtClean="0"/>
              <a:t>Mathématiques</a:t>
            </a:r>
            <a:r>
              <a:rPr lang="fr-FR" altLang="fr-FR" sz="2400" dirty="0"/>
              <a:t> » en </a:t>
            </a:r>
            <a:r>
              <a:rPr lang="fr-FR" altLang="fr-FR" sz="2400" dirty="0" smtClean="0"/>
              <a:t>terminale</a:t>
            </a:r>
          </a:p>
          <a:p>
            <a:pPr marL="1000125" lvl="3" fontAlgn="base">
              <a:spcBef>
                <a:spcPts val="600"/>
              </a:spcBef>
              <a:spcAft>
                <a:spcPct val="0"/>
              </a:spcAft>
              <a:buClr>
                <a:schemeClr val="tx1"/>
              </a:buClr>
            </a:pPr>
            <a:endParaRPr lang="fr-FR" altLang="fr-FR" sz="2400" dirty="0"/>
          </a:p>
          <a:p>
            <a:pPr marL="1000125" lvl="3" indent="269875" fontAlgn="base">
              <a:spcBef>
                <a:spcPts val="600"/>
              </a:spcBef>
              <a:spcAft>
                <a:spcPct val="0"/>
              </a:spcAft>
              <a:buClr>
                <a:schemeClr val="tx1"/>
              </a:buClr>
              <a:buFont typeface="Arial" panose="020B0604020202020204" pitchFamily="34" charset="0"/>
              <a:buChar char="•"/>
            </a:pPr>
            <a:r>
              <a:rPr lang="fr-FR" altLang="fr-FR" sz="2400" b="1" dirty="0">
                <a:solidFill>
                  <a:schemeClr val="accent4">
                    <a:lumMod val="75000"/>
                  </a:schemeClr>
                </a:solidFill>
              </a:rPr>
              <a:t>« Mathématiques complémentaires</a:t>
            </a:r>
            <a:r>
              <a:rPr lang="fr-FR" altLang="fr-FR" sz="2400" b="1" dirty="0">
                <a:solidFill>
                  <a:srgbClr val="0070C0"/>
                </a:solidFill>
              </a:rPr>
              <a:t> </a:t>
            </a:r>
            <a:r>
              <a:rPr lang="fr-FR" altLang="fr-FR" sz="2400" b="1" dirty="0">
                <a:solidFill>
                  <a:schemeClr val="accent4">
                    <a:lumMod val="75000"/>
                  </a:schemeClr>
                </a:solidFill>
              </a:rPr>
              <a:t>»</a:t>
            </a:r>
            <a:r>
              <a:rPr lang="fr-FR" altLang="fr-FR" sz="2400" b="1" dirty="0">
                <a:solidFill>
                  <a:srgbClr val="0070C0"/>
                </a:solidFill>
              </a:rPr>
              <a:t> </a:t>
            </a:r>
            <a:r>
              <a:rPr lang="fr-FR" altLang="fr-FR" sz="2400" dirty="0"/>
              <a:t>s’adresse </a:t>
            </a:r>
            <a:r>
              <a:rPr lang="fr-FR" altLang="fr-FR" sz="2400" dirty="0" smtClean="0"/>
              <a:t>aux </a:t>
            </a:r>
            <a:r>
              <a:rPr lang="fr-FR" altLang="fr-FR" sz="2400" dirty="0"/>
              <a:t>élèves qui renoncent à la spécialité </a:t>
            </a:r>
            <a:r>
              <a:rPr lang="fr-FR" altLang="fr-FR" sz="2400" dirty="0" smtClean="0"/>
              <a:t>Mathématiques </a:t>
            </a:r>
            <a:r>
              <a:rPr lang="fr-FR" altLang="fr-FR" sz="2400" dirty="0"/>
              <a:t>à la fin de la classe de </a:t>
            </a:r>
            <a:r>
              <a:rPr lang="fr-FR" altLang="fr-FR" sz="2400" dirty="0" smtClean="0"/>
              <a:t>1ère  ou à ceux qui souhaitent ou ont besoin de bases en mathématiques dans leur futur cursus.</a:t>
            </a:r>
            <a:endParaRPr lang="fr-FR" altLang="fr-FR" sz="2400" dirty="0"/>
          </a:p>
        </p:txBody>
      </p:sp>
    </p:spTree>
    <p:extLst>
      <p:ext uri="{BB962C8B-B14F-4D97-AF65-F5344CB8AC3E}">
        <p14:creationId xmlns:p14="http://schemas.microsoft.com/office/powerpoint/2010/main" val="19021069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77334" y="-1"/>
            <a:ext cx="8596668" cy="1230489"/>
          </a:xfrm>
        </p:spPr>
        <p:txBody>
          <a:bodyPr>
            <a:normAutofit fontScale="90000"/>
          </a:bodyPr>
          <a:lstStyle/>
          <a:p>
            <a:r>
              <a:rPr lang="fr-FR" u="sng" dirty="0" smtClean="0">
                <a:solidFill>
                  <a:schemeClr val="accent4">
                    <a:lumMod val="75000"/>
                  </a:schemeClr>
                </a:solidFill>
              </a:rPr>
              <a:t>Dispositifs internes au lycée: </a:t>
            </a:r>
            <a:br>
              <a:rPr lang="fr-FR" u="sng" dirty="0" smtClean="0">
                <a:solidFill>
                  <a:schemeClr val="accent4">
                    <a:lumMod val="75000"/>
                  </a:schemeClr>
                </a:solidFill>
              </a:rPr>
            </a:br>
            <a:r>
              <a:rPr lang="fr-FR" sz="2700" b="1" dirty="0" smtClean="0">
                <a:solidFill>
                  <a:schemeClr val="accent2">
                    <a:lumMod val="75000"/>
                  </a:schemeClr>
                </a:solidFill>
              </a:rPr>
              <a:t>Accompagnement disciplinaire</a:t>
            </a:r>
            <a:br>
              <a:rPr lang="fr-FR" sz="2700" b="1" dirty="0" smtClean="0">
                <a:solidFill>
                  <a:schemeClr val="accent2">
                    <a:lumMod val="75000"/>
                  </a:schemeClr>
                </a:solidFill>
              </a:rPr>
            </a:br>
            <a:endParaRPr lang="fr-FR" sz="2700" b="1" dirty="0">
              <a:solidFill>
                <a:schemeClr val="accent2">
                  <a:lumMod val="75000"/>
                </a:schemeClr>
              </a:solidFill>
            </a:endParaRPr>
          </a:p>
        </p:txBody>
      </p:sp>
      <p:sp>
        <p:nvSpPr>
          <p:cNvPr id="6" name="Espace réservé du texte 5"/>
          <p:cNvSpPr>
            <a:spLocks noGrp="1"/>
          </p:cNvSpPr>
          <p:nvPr>
            <p:ph type="body" idx="1"/>
          </p:nvPr>
        </p:nvSpPr>
        <p:spPr>
          <a:xfrm>
            <a:off x="675745" y="1038578"/>
            <a:ext cx="4185623" cy="1151466"/>
          </a:xfrm>
        </p:spPr>
        <p:txBody>
          <a:bodyPr/>
          <a:lstStyle/>
          <a:p>
            <a:r>
              <a:rPr lang="fr-FR" b="1" dirty="0" smtClean="0">
                <a:solidFill>
                  <a:schemeClr val="accent2">
                    <a:lumMod val="75000"/>
                  </a:schemeClr>
                </a:solidFill>
              </a:rPr>
              <a:t>« Options maison » et Présentation à différents concours</a:t>
            </a:r>
            <a:endParaRPr lang="fr-FR" b="1" dirty="0">
              <a:solidFill>
                <a:schemeClr val="accent2">
                  <a:lumMod val="75000"/>
                </a:schemeClr>
              </a:solidFill>
            </a:endParaRPr>
          </a:p>
        </p:txBody>
      </p:sp>
      <p:sp>
        <p:nvSpPr>
          <p:cNvPr id="7" name="Espace réservé du contenu 6"/>
          <p:cNvSpPr>
            <a:spLocks noGrp="1"/>
          </p:cNvSpPr>
          <p:nvPr>
            <p:ph sz="half" idx="2"/>
          </p:nvPr>
        </p:nvSpPr>
        <p:spPr>
          <a:xfrm>
            <a:off x="641878" y="2296977"/>
            <a:ext cx="4185623" cy="3629689"/>
          </a:xfrm>
        </p:spPr>
        <p:txBody>
          <a:bodyPr>
            <a:normAutofit/>
          </a:bodyPr>
          <a:lstStyle/>
          <a:p>
            <a:pPr marL="0" indent="0">
              <a:buNone/>
            </a:pPr>
            <a:r>
              <a:rPr lang="fr-FR" b="1" u="sng" dirty="0" smtClean="0">
                <a:solidFill>
                  <a:schemeClr val="accent2">
                    <a:lumMod val="50000"/>
                  </a:schemeClr>
                </a:solidFill>
              </a:rPr>
              <a:t>«  Options maison »</a:t>
            </a:r>
          </a:p>
          <a:p>
            <a:pPr marL="0" indent="0">
              <a:buNone/>
            </a:pPr>
            <a:r>
              <a:rPr lang="fr-FR" b="1" dirty="0" smtClean="0"/>
              <a:t>Préparation au cursus infirmier</a:t>
            </a:r>
          </a:p>
          <a:p>
            <a:pPr marL="0" indent="0">
              <a:buNone/>
            </a:pPr>
            <a:r>
              <a:rPr lang="fr-FR" b="1" dirty="0" smtClean="0"/>
              <a:t>Histoire des civilisations</a:t>
            </a:r>
          </a:p>
          <a:p>
            <a:pPr marL="0" indent="0">
              <a:buNone/>
            </a:pPr>
            <a:r>
              <a:rPr lang="fr-FR" b="1" dirty="0" smtClean="0"/>
              <a:t>Café Philo</a:t>
            </a:r>
          </a:p>
          <a:p>
            <a:pPr marL="0" indent="0">
              <a:buNone/>
            </a:pPr>
            <a:r>
              <a:rPr lang="fr-FR" b="1" u="sng" dirty="0" smtClean="0">
                <a:solidFill>
                  <a:schemeClr val="accent2">
                    <a:lumMod val="50000"/>
                  </a:schemeClr>
                </a:solidFill>
              </a:rPr>
              <a:t>Concours :</a:t>
            </a:r>
          </a:p>
          <a:p>
            <a:pPr marL="0" indent="0">
              <a:buNone/>
            </a:pPr>
            <a:r>
              <a:rPr lang="fr-FR" b="1" dirty="0" smtClean="0"/>
              <a:t>Olympiades </a:t>
            </a:r>
            <a:r>
              <a:rPr lang="fr-FR" b="1" dirty="0"/>
              <a:t>de Mathématiques</a:t>
            </a:r>
          </a:p>
          <a:p>
            <a:pPr marL="0" indent="0">
              <a:buNone/>
            </a:pPr>
            <a:r>
              <a:rPr lang="fr-FR" b="1" dirty="0"/>
              <a:t>Géosciences</a:t>
            </a:r>
          </a:p>
          <a:p>
            <a:pPr marL="0" indent="0">
              <a:buNone/>
            </a:pPr>
            <a:r>
              <a:rPr lang="fr-FR" b="1" dirty="0"/>
              <a:t>Résistance et Déportation</a:t>
            </a:r>
          </a:p>
          <a:p>
            <a:pPr marL="0" indent="0">
              <a:buNone/>
            </a:pPr>
            <a:r>
              <a:rPr lang="fr-FR" b="1" dirty="0"/>
              <a:t>Concours Général des Lycées</a:t>
            </a:r>
          </a:p>
          <a:p>
            <a:pPr marL="0" indent="0">
              <a:buNone/>
            </a:pPr>
            <a:endParaRPr lang="fr-FR" dirty="0"/>
          </a:p>
        </p:txBody>
      </p:sp>
      <p:sp>
        <p:nvSpPr>
          <p:cNvPr id="8" name="Espace réservé du texte 7"/>
          <p:cNvSpPr>
            <a:spLocks noGrp="1"/>
          </p:cNvSpPr>
          <p:nvPr>
            <p:ph type="body" sz="quarter" idx="3"/>
          </p:nvPr>
        </p:nvSpPr>
        <p:spPr>
          <a:xfrm>
            <a:off x="5088383" y="1196622"/>
            <a:ext cx="4185618" cy="677334"/>
          </a:xfrm>
        </p:spPr>
        <p:txBody>
          <a:bodyPr/>
          <a:lstStyle/>
          <a:p>
            <a:r>
              <a:rPr lang="fr-FR" b="1" dirty="0" smtClean="0">
                <a:solidFill>
                  <a:schemeClr val="accent2">
                    <a:lumMod val="75000"/>
                  </a:schemeClr>
                </a:solidFill>
              </a:rPr>
              <a:t>Partenaires post-bac </a:t>
            </a:r>
            <a:endParaRPr lang="fr-FR" dirty="0">
              <a:solidFill>
                <a:schemeClr val="accent2">
                  <a:lumMod val="75000"/>
                </a:schemeClr>
              </a:solidFill>
            </a:endParaRPr>
          </a:p>
        </p:txBody>
      </p:sp>
      <p:sp>
        <p:nvSpPr>
          <p:cNvPr id="9" name="Espace réservé du contenu 8"/>
          <p:cNvSpPr>
            <a:spLocks noGrp="1"/>
          </p:cNvSpPr>
          <p:nvPr>
            <p:ph sz="quarter" idx="4"/>
          </p:nvPr>
        </p:nvSpPr>
        <p:spPr>
          <a:xfrm>
            <a:off x="5088384" y="2737245"/>
            <a:ext cx="4699083" cy="2433066"/>
          </a:xfrm>
        </p:spPr>
        <p:txBody>
          <a:bodyPr>
            <a:normAutofit fontScale="85000" lnSpcReduction="20000"/>
          </a:bodyPr>
          <a:lstStyle/>
          <a:p>
            <a:pPr marL="0" indent="0">
              <a:buNone/>
            </a:pPr>
            <a:r>
              <a:rPr lang="fr-FR" b="1" dirty="0"/>
              <a:t>* Convention CPGE Jeanne d’Albret </a:t>
            </a:r>
          </a:p>
          <a:p>
            <a:pPr marL="0" indent="0">
              <a:buNone/>
            </a:pPr>
            <a:r>
              <a:rPr lang="fr-FR" b="1" dirty="0"/>
              <a:t>(St-Germain-en-Laye)/ Cordées de la réussite </a:t>
            </a:r>
          </a:p>
          <a:p>
            <a:pPr marL="0" indent="0">
              <a:buNone/>
            </a:pPr>
            <a:r>
              <a:rPr lang="fr-FR" b="1" dirty="0"/>
              <a:t>avec les ESSEC/IEP (St-Germain-en-Laye)</a:t>
            </a:r>
          </a:p>
          <a:p>
            <a:pPr marL="0" indent="0">
              <a:buNone/>
            </a:pPr>
            <a:r>
              <a:rPr lang="fr-FR" b="1" dirty="0"/>
              <a:t>*Université de Cergy Pontoise </a:t>
            </a:r>
          </a:p>
          <a:p>
            <a:pPr marL="0" indent="0">
              <a:buNone/>
            </a:pPr>
            <a:r>
              <a:rPr lang="fr-FR" b="1" dirty="0"/>
              <a:t>(département environnement) </a:t>
            </a:r>
          </a:p>
          <a:p>
            <a:pPr marL="0" indent="0">
              <a:buNone/>
            </a:pPr>
            <a:r>
              <a:rPr lang="fr-FR" b="1" dirty="0"/>
              <a:t>projet de sciences participatives BIODIVERSITE</a:t>
            </a:r>
          </a:p>
          <a:p>
            <a:pPr marL="0" indent="0">
              <a:buNone/>
            </a:pPr>
            <a:r>
              <a:rPr lang="fr-FR" b="1" dirty="0"/>
              <a:t>*Fusion Jeunesse et UBISOFT : création de jeux vidéo</a:t>
            </a:r>
          </a:p>
          <a:p>
            <a:endParaRPr lang="fr-FR" dirty="0"/>
          </a:p>
        </p:txBody>
      </p:sp>
    </p:spTree>
    <p:extLst>
      <p:ext uri="{BB962C8B-B14F-4D97-AF65-F5344CB8AC3E}">
        <p14:creationId xmlns:p14="http://schemas.microsoft.com/office/powerpoint/2010/main" val="2656407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016000" y="609600"/>
            <a:ext cx="7924800" cy="1320800"/>
          </a:xfrm>
        </p:spPr>
        <p:txBody>
          <a:bodyPr/>
          <a:lstStyle/>
          <a:p>
            <a:r>
              <a:rPr lang="fr-FR" dirty="0" smtClean="0">
                <a:solidFill>
                  <a:schemeClr val="accent2">
                    <a:lumMod val="75000"/>
                  </a:schemeClr>
                </a:solidFill>
              </a:rPr>
              <a:t>Le nouveau Baccalauréat Général</a:t>
            </a:r>
            <a:endParaRPr lang="fr-FR" dirty="0">
              <a:solidFill>
                <a:schemeClr val="accent2">
                  <a:lumMod val="75000"/>
                </a:schemeClr>
              </a:solidFill>
            </a:endParaRPr>
          </a:p>
        </p:txBody>
      </p:sp>
      <p:pic>
        <p:nvPicPr>
          <p:cNvPr id="9" name="Picture 2" descr="M:\str-delcom\BAC 2021\PPT\PPT POUR PARENTS 3E\Visuels\épreuves\epreuves_graph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7644" y="1783644"/>
            <a:ext cx="8737600" cy="434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07121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u="sng" dirty="0" smtClean="0">
                <a:solidFill>
                  <a:schemeClr val="accent2">
                    <a:lumMod val="50000"/>
                  </a:schemeClr>
                </a:solidFill>
              </a:rPr>
              <a:t>Mobilité </a:t>
            </a:r>
            <a:r>
              <a:rPr lang="fr-FR" u="sng" dirty="0">
                <a:solidFill>
                  <a:schemeClr val="accent2">
                    <a:lumMod val="50000"/>
                  </a:schemeClr>
                </a:solidFill>
              </a:rPr>
              <a:t>internationale:</a:t>
            </a:r>
            <a:br>
              <a:rPr lang="fr-FR" u="sng" dirty="0">
                <a:solidFill>
                  <a:schemeClr val="accent2">
                    <a:lumMod val="50000"/>
                  </a:schemeClr>
                </a:solidFill>
              </a:rPr>
            </a:br>
            <a:endParaRPr lang="fr-FR" dirty="0">
              <a:solidFill>
                <a:schemeClr val="accent2">
                  <a:lumMod val="50000"/>
                </a:schemeClr>
              </a:solidFill>
            </a:endParaRPr>
          </a:p>
        </p:txBody>
      </p:sp>
      <p:sp>
        <p:nvSpPr>
          <p:cNvPr id="3" name="Espace réservé du contenu 2"/>
          <p:cNvSpPr>
            <a:spLocks noGrp="1"/>
          </p:cNvSpPr>
          <p:nvPr>
            <p:ph idx="1"/>
          </p:nvPr>
        </p:nvSpPr>
        <p:spPr>
          <a:xfrm>
            <a:off x="677334" y="1614311"/>
            <a:ext cx="8596668" cy="4427051"/>
          </a:xfrm>
        </p:spPr>
        <p:txBody>
          <a:bodyPr/>
          <a:lstStyle/>
          <a:p>
            <a:pPr marL="0" indent="0">
              <a:buNone/>
            </a:pPr>
            <a:r>
              <a:rPr lang="fr-FR" dirty="0" smtClean="0"/>
              <a:t>* Maison de l’Europe </a:t>
            </a:r>
            <a:r>
              <a:rPr lang="fr-FR" dirty="0"/>
              <a:t>à Saint-Germain-en-Laye </a:t>
            </a:r>
            <a:r>
              <a:rPr lang="fr-FR" dirty="0">
                <a:solidFill>
                  <a:schemeClr val="tx2"/>
                </a:solidFill>
                <a:hlinkClick r:id="rId2"/>
              </a:rPr>
              <a:t>https://www.maisoneurope78.eu</a:t>
            </a:r>
            <a:r>
              <a:rPr lang="fr-FR" dirty="0" smtClean="0">
                <a:solidFill>
                  <a:schemeClr val="tx2"/>
                </a:solidFill>
                <a:hlinkClick r:id="rId2"/>
              </a:rPr>
              <a:t>/</a:t>
            </a:r>
            <a:r>
              <a:rPr lang="fr-FR" dirty="0" smtClean="0">
                <a:solidFill>
                  <a:schemeClr val="tx2"/>
                </a:solidFill>
              </a:rPr>
              <a:t> </a:t>
            </a:r>
          </a:p>
          <a:p>
            <a:pPr marL="0" indent="0">
              <a:buNone/>
            </a:pPr>
            <a:r>
              <a:rPr lang="fr-FR" dirty="0" smtClean="0">
                <a:hlinkClick r:id="rId3"/>
              </a:rPr>
              <a:t>* https</a:t>
            </a:r>
            <a:r>
              <a:rPr lang="fr-FR" dirty="0">
                <a:hlinkClick r:id="rId3"/>
              </a:rPr>
              <a:t>://www.euroguidance-france.org/</a:t>
            </a:r>
            <a:endParaRPr lang="fr-FR" dirty="0"/>
          </a:p>
          <a:p>
            <a:pPr marL="0" indent="0">
              <a:buNone/>
            </a:pPr>
            <a:endParaRPr lang="fr-FR" dirty="0" smtClean="0"/>
          </a:p>
          <a:p>
            <a:pPr marL="0" indent="0">
              <a:buNone/>
            </a:pPr>
            <a:endParaRPr lang="fr-FR" dirty="0" smtClean="0"/>
          </a:p>
          <a:p>
            <a:pPr marL="0" indent="0">
              <a:buNone/>
            </a:pPr>
            <a:endParaRPr lang="fr-FR" dirty="0" smtClean="0"/>
          </a:p>
          <a:p>
            <a:endParaRPr lang="fr-FR"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373" y="2686756"/>
            <a:ext cx="7685209" cy="3407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44849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07067" y="2404534"/>
            <a:ext cx="7766936" cy="2325510"/>
          </a:xfrm>
        </p:spPr>
        <p:txBody>
          <a:bodyPr/>
          <a:lstStyle/>
          <a:p>
            <a:pPr algn="l"/>
            <a:r>
              <a:rPr lang="fr-FR" dirty="0" smtClean="0">
                <a:solidFill>
                  <a:schemeClr val="accent5"/>
                </a:solidFill>
              </a:rPr>
              <a:t/>
            </a:r>
            <a:br>
              <a:rPr lang="fr-FR" dirty="0" smtClean="0">
                <a:solidFill>
                  <a:schemeClr val="accent5"/>
                </a:solidFill>
              </a:rPr>
            </a:br>
            <a:r>
              <a:rPr lang="fr-FR" dirty="0">
                <a:solidFill>
                  <a:schemeClr val="accent5"/>
                </a:solidFill>
              </a:rPr>
              <a:t/>
            </a:r>
            <a:br>
              <a:rPr lang="fr-FR" dirty="0">
                <a:solidFill>
                  <a:schemeClr val="accent5"/>
                </a:solidFill>
              </a:rPr>
            </a:br>
            <a:r>
              <a:rPr lang="fr-FR" dirty="0" smtClean="0">
                <a:solidFill>
                  <a:schemeClr val="accent5"/>
                </a:solidFill>
              </a:rPr>
              <a:t/>
            </a:r>
            <a:br>
              <a:rPr lang="fr-FR" dirty="0" smtClean="0">
                <a:solidFill>
                  <a:schemeClr val="accent5"/>
                </a:solidFill>
              </a:rPr>
            </a:br>
            <a:r>
              <a:rPr lang="fr-FR" dirty="0">
                <a:solidFill>
                  <a:schemeClr val="accent5"/>
                </a:solidFill>
              </a:rPr>
              <a:t/>
            </a:r>
            <a:br>
              <a:rPr lang="fr-FR" dirty="0">
                <a:solidFill>
                  <a:schemeClr val="accent5"/>
                </a:solidFill>
              </a:rPr>
            </a:br>
            <a:r>
              <a:rPr lang="fr-FR" dirty="0" smtClean="0">
                <a:solidFill>
                  <a:schemeClr val="accent5"/>
                </a:solidFill>
              </a:rPr>
              <a:t/>
            </a:r>
            <a:br>
              <a:rPr lang="fr-FR" dirty="0" smtClean="0">
                <a:solidFill>
                  <a:schemeClr val="accent5"/>
                </a:solidFill>
              </a:rPr>
            </a:br>
            <a:r>
              <a:rPr lang="fr-FR" dirty="0" smtClean="0">
                <a:solidFill>
                  <a:schemeClr val="accent5"/>
                </a:solidFill>
              </a:rPr>
              <a:t/>
            </a:r>
            <a:br>
              <a:rPr lang="fr-FR" dirty="0" smtClean="0">
                <a:solidFill>
                  <a:schemeClr val="accent5"/>
                </a:solidFill>
              </a:rPr>
            </a:br>
            <a:r>
              <a:rPr lang="fr-FR" dirty="0" smtClean="0">
                <a:solidFill>
                  <a:schemeClr val="accent5"/>
                </a:solidFill>
              </a:rPr>
              <a:t/>
            </a:r>
            <a:br>
              <a:rPr lang="fr-FR" dirty="0" smtClean="0">
                <a:solidFill>
                  <a:schemeClr val="accent5"/>
                </a:solidFill>
              </a:rPr>
            </a:br>
            <a:r>
              <a:rPr lang="fr-FR" dirty="0" smtClean="0">
                <a:solidFill>
                  <a:schemeClr val="accent5"/>
                </a:solidFill>
              </a:rPr>
              <a:t/>
            </a:r>
            <a:br>
              <a:rPr lang="fr-FR" dirty="0" smtClean="0">
                <a:solidFill>
                  <a:schemeClr val="accent5"/>
                </a:solidFill>
              </a:rPr>
            </a:br>
            <a:r>
              <a:rPr lang="fr-FR" u="sng" dirty="0" smtClean="0">
                <a:solidFill>
                  <a:schemeClr val="accent4">
                    <a:lumMod val="75000"/>
                  </a:schemeClr>
                </a:solidFill>
              </a:rPr>
              <a:t>Conclusion:</a:t>
            </a:r>
            <a:r>
              <a:rPr lang="fr-FR" dirty="0" smtClean="0">
                <a:solidFill>
                  <a:schemeClr val="accent4">
                    <a:lumMod val="75000"/>
                  </a:schemeClr>
                </a:solidFill>
              </a:rPr>
              <a:t/>
            </a:r>
            <a:br>
              <a:rPr lang="fr-FR" dirty="0" smtClean="0">
                <a:solidFill>
                  <a:schemeClr val="accent4">
                    <a:lumMod val="75000"/>
                  </a:schemeClr>
                </a:solidFill>
              </a:rPr>
            </a:br>
            <a:r>
              <a:rPr lang="fr-FR" dirty="0" smtClean="0">
                <a:solidFill>
                  <a:schemeClr val="accent4">
                    <a:lumMod val="75000"/>
                  </a:schemeClr>
                </a:solidFill>
              </a:rPr>
              <a:t>Insérer son projet dans le cadre d’un parcours personnalisé</a:t>
            </a:r>
            <a:endParaRPr lang="fr-FR" dirty="0">
              <a:solidFill>
                <a:schemeClr val="accent4">
                  <a:lumMod val="75000"/>
                </a:schemeClr>
              </a:solidFill>
            </a:endParaRPr>
          </a:p>
        </p:txBody>
      </p:sp>
    </p:spTree>
    <p:extLst>
      <p:ext uri="{BB962C8B-B14F-4D97-AF65-F5344CB8AC3E}">
        <p14:creationId xmlns:p14="http://schemas.microsoft.com/office/powerpoint/2010/main" val="3923038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677332" y="620714"/>
            <a:ext cx="9855201" cy="501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5pPr>
            <a:lvl6pPr marL="2514600" indent="-228600" algn="ctr"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6pPr>
            <a:lvl7pPr marL="2971800" indent="-228600" algn="ctr"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7pPr>
            <a:lvl8pPr marL="3429000" indent="-228600" algn="ctr"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8pPr>
            <a:lvl9pPr marL="3886200" indent="-228600" algn="ctr"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ea typeface="Microsoft YaHei" charset="-122"/>
              </a:defRPr>
            </a:lvl9pPr>
          </a:lstStyle>
          <a:p>
            <a:pPr eaLnBrk="1" hangingPunct="1">
              <a:lnSpc>
                <a:spcPct val="80000"/>
              </a:lnSpc>
              <a:spcBef>
                <a:spcPts val="900"/>
              </a:spcBef>
              <a:buClrTx/>
              <a:buFontTx/>
              <a:buNone/>
            </a:pPr>
            <a:endParaRPr lang="fr-FR" altLang="fr-FR" sz="3600" b="1" dirty="0">
              <a:solidFill>
                <a:srgbClr val="333399"/>
              </a:solidFill>
            </a:endParaRPr>
          </a:p>
          <a:p>
            <a:pPr eaLnBrk="1" hangingPunct="1">
              <a:lnSpc>
                <a:spcPct val="80000"/>
              </a:lnSpc>
              <a:spcBef>
                <a:spcPts val="900"/>
              </a:spcBef>
              <a:buClrTx/>
              <a:buFontTx/>
              <a:buNone/>
            </a:pPr>
            <a:r>
              <a:rPr lang="fr-FR" altLang="fr-FR" sz="3600" b="1" dirty="0">
                <a:solidFill>
                  <a:srgbClr val="333399"/>
                </a:solidFill>
              </a:rPr>
              <a:t>     </a:t>
            </a:r>
            <a:r>
              <a:rPr lang="fr-FR" altLang="fr-FR" sz="3600" b="1" dirty="0" smtClean="0">
                <a:solidFill>
                  <a:srgbClr val="333399"/>
                </a:solidFill>
              </a:rPr>
              <a:t>					 </a:t>
            </a:r>
            <a:r>
              <a:rPr lang="fr-FR" altLang="fr-FR" sz="3600" b="1" dirty="0">
                <a:solidFill>
                  <a:srgbClr val="333399"/>
                </a:solidFill>
              </a:rPr>
              <a:t>« DEVIENS CE QUE TU ES… </a:t>
            </a:r>
            <a:r>
              <a:rPr lang="fr-FR" altLang="fr-FR" sz="3600" dirty="0">
                <a:solidFill>
                  <a:srgbClr val="333399"/>
                </a:solidFill>
              </a:rPr>
              <a:t>»</a:t>
            </a:r>
          </a:p>
          <a:p>
            <a:pPr eaLnBrk="1" hangingPunct="1">
              <a:lnSpc>
                <a:spcPct val="80000"/>
              </a:lnSpc>
              <a:spcBef>
                <a:spcPts val="700"/>
              </a:spcBef>
              <a:buClrTx/>
              <a:buFontTx/>
              <a:buNone/>
            </a:pPr>
            <a:r>
              <a:rPr lang="fr-FR" altLang="fr-FR" sz="2800" dirty="0">
                <a:solidFill>
                  <a:srgbClr val="000000"/>
                </a:solidFill>
              </a:rPr>
              <a:t>						</a:t>
            </a:r>
            <a:r>
              <a:rPr lang="fr-FR" altLang="fr-FR" sz="2800" dirty="0" smtClean="0">
                <a:solidFill>
                  <a:srgbClr val="000000"/>
                </a:solidFill>
              </a:rPr>
              <a:t>					</a:t>
            </a:r>
            <a:r>
              <a:rPr lang="fr-FR" altLang="fr-FR" sz="2800" b="1" dirty="0" smtClean="0">
                <a:solidFill>
                  <a:srgbClr val="000000"/>
                </a:solidFill>
              </a:rPr>
              <a:t>Nietzsche</a:t>
            </a:r>
            <a:endParaRPr lang="fr-FR" altLang="fr-FR" sz="2800" b="1" dirty="0">
              <a:solidFill>
                <a:srgbClr val="000000"/>
              </a:solidFill>
            </a:endParaRPr>
          </a:p>
          <a:p>
            <a:pPr eaLnBrk="1" hangingPunct="1">
              <a:lnSpc>
                <a:spcPct val="80000"/>
              </a:lnSpc>
              <a:spcBef>
                <a:spcPts val="700"/>
              </a:spcBef>
              <a:buClrTx/>
              <a:buFontTx/>
              <a:buNone/>
            </a:pPr>
            <a:endParaRPr lang="fr-FR" altLang="fr-FR" sz="2800" dirty="0">
              <a:solidFill>
                <a:srgbClr val="000000"/>
              </a:solidFill>
            </a:endParaRPr>
          </a:p>
          <a:p>
            <a:pPr eaLnBrk="1" hangingPunct="1">
              <a:lnSpc>
                <a:spcPct val="80000"/>
              </a:lnSpc>
              <a:spcBef>
                <a:spcPts val="700"/>
              </a:spcBef>
              <a:buClrTx/>
              <a:buFontTx/>
              <a:buNone/>
            </a:pPr>
            <a:endParaRPr lang="fr-FR" altLang="fr-FR" sz="2800" dirty="0">
              <a:solidFill>
                <a:srgbClr val="000000"/>
              </a:solidFill>
            </a:endParaRPr>
          </a:p>
          <a:p>
            <a:pPr eaLnBrk="1" hangingPunct="1">
              <a:lnSpc>
                <a:spcPct val="80000"/>
              </a:lnSpc>
              <a:spcBef>
                <a:spcPts val="700"/>
              </a:spcBef>
              <a:buClrTx/>
              <a:buFontTx/>
              <a:buNone/>
            </a:pPr>
            <a:endParaRPr lang="fr-FR" altLang="fr-FR" sz="2800" dirty="0">
              <a:solidFill>
                <a:srgbClr val="000000"/>
              </a:solidFill>
            </a:endParaRPr>
          </a:p>
          <a:p>
            <a:pPr eaLnBrk="1" hangingPunct="1">
              <a:lnSpc>
                <a:spcPct val="80000"/>
              </a:lnSpc>
              <a:spcBef>
                <a:spcPts val="700"/>
              </a:spcBef>
              <a:buClrTx/>
              <a:buFontTx/>
              <a:buNone/>
            </a:pPr>
            <a:r>
              <a:rPr lang="fr-FR" altLang="fr-FR" sz="2800" b="1" dirty="0">
                <a:solidFill>
                  <a:srgbClr val="000000"/>
                </a:solidFill>
              </a:rPr>
              <a:t>Veut dire « sois cohérent avec toi-même, </a:t>
            </a:r>
            <a:endParaRPr lang="fr-FR" altLang="fr-FR" sz="2800" b="1" dirty="0" smtClean="0">
              <a:solidFill>
                <a:srgbClr val="000000"/>
              </a:solidFill>
            </a:endParaRPr>
          </a:p>
          <a:p>
            <a:pPr eaLnBrk="1" hangingPunct="1">
              <a:lnSpc>
                <a:spcPct val="80000"/>
              </a:lnSpc>
              <a:spcBef>
                <a:spcPts val="700"/>
              </a:spcBef>
              <a:buClrTx/>
              <a:buFontTx/>
              <a:buNone/>
            </a:pPr>
            <a:r>
              <a:rPr lang="fr-FR" altLang="fr-FR" sz="2800" b="1" dirty="0" smtClean="0">
                <a:solidFill>
                  <a:srgbClr val="000000"/>
                </a:solidFill>
              </a:rPr>
              <a:t>suis </a:t>
            </a:r>
            <a:r>
              <a:rPr lang="fr-FR" altLang="fr-FR" sz="2800" b="1" dirty="0">
                <a:solidFill>
                  <a:srgbClr val="000000"/>
                </a:solidFill>
              </a:rPr>
              <a:t>ton instinct! »</a:t>
            </a:r>
          </a:p>
          <a:p>
            <a:pPr eaLnBrk="1" hangingPunct="1">
              <a:lnSpc>
                <a:spcPct val="80000"/>
              </a:lnSpc>
              <a:spcBef>
                <a:spcPts val="700"/>
              </a:spcBef>
              <a:buClrTx/>
              <a:buFontTx/>
              <a:buNone/>
            </a:pPr>
            <a:endParaRPr lang="fr-FR" altLang="fr-FR" sz="2800" b="1" dirty="0">
              <a:solidFill>
                <a:srgbClr val="000000"/>
              </a:solidFill>
            </a:endParaRPr>
          </a:p>
          <a:p>
            <a:pPr eaLnBrk="1" hangingPunct="1">
              <a:lnSpc>
                <a:spcPct val="80000"/>
              </a:lnSpc>
              <a:spcBef>
                <a:spcPts val="700"/>
              </a:spcBef>
              <a:buClrTx/>
              <a:buFontTx/>
              <a:buNone/>
            </a:pPr>
            <a:endParaRPr lang="fr-FR" altLang="fr-FR" sz="2800" b="1" dirty="0">
              <a:solidFill>
                <a:srgbClr val="333399"/>
              </a:solidFill>
            </a:endParaRPr>
          </a:p>
          <a:p>
            <a:pPr eaLnBrk="1" hangingPunct="1">
              <a:lnSpc>
                <a:spcPct val="80000"/>
              </a:lnSpc>
              <a:spcBef>
                <a:spcPts val="700"/>
              </a:spcBef>
              <a:buClrTx/>
              <a:buFontTx/>
              <a:buNone/>
            </a:pPr>
            <a:endParaRPr lang="fr-FR" altLang="fr-FR" sz="2800" b="1" dirty="0">
              <a:solidFill>
                <a:srgbClr val="000000"/>
              </a:solidFill>
            </a:endParaRPr>
          </a:p>
          <a:p>
            <a:pPr eaLnBrk="1" hangingPunct="1">
              <a:lnSpc>
                <a:spcPct val="80000"/>
              </a:lnSpc>
              <a:spcBef>
                <a:spcPts val="700"/>
              </a:spcBef>
              <a:buClrTx/>
              <a:buFontTx/>
              <a:buNone/>
            </a:pPr>
            <a:endParaRPr lang="fr-FR" altLang="fr-FR" sz="2800" b="1" dirty="0">
              <a:solidFill>
                <a:srgbClr val="000000"/>
              </a:solidFill>
            </a:endParaRPr>
          </a:p>
          <a:p>
            <a:pPr eaLnBrk="1" hangingPunct="1">
              <a:lnSpc>
                <a:spcPct val="80000"/>
              </a:lnSpc>
              <a:spcBef>
                <a:spcPts val="700"/>
              </a:spcBef>
              <a:buClrTx/>
              <a:buFontTx/>
              <a:buNone/>
            </a:pPr>
            <a:endParaRPr lang="fr-FR" altLang="fr-FR" sz="2800" dirty="0">
              <a:solidFill>
                <a:srgbClr val="000000"/>
              </a:solidFill>
            </a:endParaRPr>
          </a:p>
          <a:p>
            <a:pPr eaLnBrk="1" hangingPunct="1">
              <a:lnSpc>
                <a:spcPct val="80000"/>
              </a:lnSpc>
              <a:spcBef>
                <a:spcPts val="700"/>
              </a:spcBef>
              <a:buClrTx/>
              <a:buFontTx/>
              <a:buNone/>
            </a:pPr>
            <a:endParaRPr lang="fr-FR" altLang="fr-FR" sz="2800" dirty="0">
              <a:solidFill>
                <a:srgbClr val="000000"/>
              </a:solidFill>
            </a:endParaRPr>
          </a:p>
        </p:txBody>
      </p:sp>
      <p:pic>
        <p:nvPicPr>
          <p:cNvPr id="716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717" y="884502"/>
            <a:ext cx="1587500" cy="1734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13682685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sz="quarter" idx="4294967295"/>
          </p:nvPr>
        </p:nvSpPr>
        <p:spPr>
          <a:xfrm>
            <a:off x="636608" y="5157192"/>
            <a:ext cx="10972800" cy="1225426"/>
          </a:xfrm>
          <a:noFill/>
        </p:spPr>
        <p:txBody>
          <a:bodyPr>
            <a:normAutofit fontScale="40000" lnSpcReduction="20000"/>
          </a:bodyPr>
          <a:lstStyle/>
          <a:p>
            <a:pPr algn="ctr">
              <a:buFont typeface="Wingdings" pitchFamily="2" charset="2"/>
              <a:buNone/>
            </a:pPr>
            <a:r>
              <a:rPr lang="fr-FR" sz="6500" b="1" dirty="0" smtClean="0">
                <a:solidFill>
                  <a:srgbClr val="FFC000"/>
                </a:solidFill>
                <a:effectLst>
                  <a:outerShdw blurRad="38100" dist="38100" dir="2700000" algn="tl">
                    <a:srgbClr val="000000">
                      <a:alpha val="43137"/>
                    </a:srgbClr>
                  </a:outerShdw>
                </a:effectLst>
                <a:latin typeface="Trebuchet MS" panose="020B0603020202020204" pitchFamily="34" charset="0"/>
              </a:rPr>
              <a:t>Merci pour votre attention !</a:t>
            </a:r>
          </a:p>
          <a:p>
            <a:pPr algn="ctr">
              <a:buFont typeface="Wingdings" pitchFamily="2" charset="2"/>
              <a:buNone/>
            </a:pPr>
            <a:endParaRPr lang="fr-FR" sz="4400" b="1" dirty="0" smtClean="0">
              <a:solidFill>
                <a:srgbClr val="002060"/>
              </a:solidFill>
              <a:effectLst>
                <a:outerShdw blurRad="38100" dist="38100" dir="2700000" algn="tl">
                  <a:srgbClr val="000000">
                    <a:alpha val="43137"/>
                  </a:srgbClr>
                </a:outerShdw>
              </a:effectLst>
            </a:endParaRPr>
          </a:p>
          <a:p>
            <a:pPr algn="ctr">
              <a:buFont typeface="Wingdings" pitchFamily="2" charset="2"/>
              <a:buNone/>
            </a:pPr>
            <a:r>
              <a:rPr lang="fr-FR" sz="4400" dirty="0" smtClean="0">
                <a:solidFill>
                  <a:srgbClr val="00B0F0"/>
                </a:solidFill>
                <a:effectLst>
                  <a:outerShdw blurRad="38100" dist="38100" dir="2700000" algn="tl">
                    <a:srgbClr val="000000">
                      <a:alpha val="43137"/>
                    </a:srgbClr>
                  </a:outerShdw>
                </a:effectLst>
                <a:latin typeface="Trebuchet MS" panose="020B0603020202020204" pitchFamily="34" charset="0"/>
              </a:rPr>
              <a:t>(Ce diaporama sera disponible sur le site du lycée)</a:t>
            </a:r>
          </a:p>
        </p:txBody>
      </p:sp>
      <p:pic>
        <p:nvPicPr>
          <p:cNvPr id="147458" name="Picture 2" descr="Afficher l'image d'origine"/>
          <p:cNvPicPr>
            <a:picLocks noChangeAspect="1" noChangeArrowheads="1"/>
          </p:cNvPicPr>
          <p:nvPr/>
        </p:nvPicPr>
        <p:blipFill>
          <a:blip r:embed="rId2" cstate="print"/>
          <a:srcRect/>
          <a:stretch>
            <a:fillRect/>
          </a:stretch>
        </p:blipFill>
        <p:spPr bwMode="auto">
          <a:xfrm>
            <a:off x="1967541" y="11935"/>
            <a:ext cx="8736971" cy="5065363"/>
          </a:xfrm>
          <a:prstGeom prst="rect">
            <a:avLst/>
          </a:prstGeom>
          <a:noFill/>
        </p:spPr>
      </p:pic>
    </p:spTree>
    <p:extLst>
      <p:ext uri="{BB962C8B-B14F-4D97-AF65-F5344CB8AC3E}">
        <p14:creationId xmlns:p14="http://schemas.microsoft.com/office/powerpoint/2010/main" val="316272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a:solidFill>
                  <a:schemeClr val="accent2">
                    <a:lumMod val="75000"/>
                  </a:schemeClr>
                </a:solidFill>
              </a:rPr>
              <a:t>4 principes inchangés pour le Bac 2021</a:t>
            </a:r>
            <a:r>
              <a:rPr lang="fr-FR" b="1" dirty="0">
                <a:solidFill>
                  <a:srgbClr val="00B0F0"/>
                </a:solidFill>
              </a:rPr>
              <a:t/>
            </a:r>
            <a:br>
              <a:rPr lang="fr-FR" b="1" dirty="0">
                <a:solidFill>
                  <a:srgbClr val="00B0F0"/>
                </a:solidFill>
              </a:rPr>
            </a:br>
            <a:endParaRPr lang="fr-FR" dirty="0"/>
          </a:p>
        </p:txBody>
      </p:sp>
      <p:sp>
        <p:nvSpPr>
          <p:cNvPr id="3" name="Espace réservé du contenu 2"/>
          <p:cNvSpPr>
            <a:spLocks noGrp="1"/>
          </p:cNvSpPr>
          <p:nvPr>
            <p:ph idx="1"/>
          </p:nvPr>
        </p:nvSpPr>
        <p:spPr>
          <a:xfrm>
            <a:off x="677334" y="1715911"/>
            <a:ext cx="8596668" cy="4325451"/>
          </a:xfrm>
        </p:spPr>
        <p:txBody>
          <a:bodyPr>
            <a:normAutofit/>
          </a:bodyPr>
          <a:lstStyle/>
          <a:p>
            <a:pPr marL="0" indent="0">
              <a:buNone/>
            </a:pPr>
            <a:endParaRPr lang="fr-FR" dirty="0"/>
          </a:p>
          <a:p>
            <a:r>
              <a:rPr lang="fr-FR" sz="2800" b="1" dirty="0"/>
              <a:t>    Le </a:t>
            </a:r>
            <a:r>
              <a:rPr lang="fr-FR" sz="2800" b="1" dirty="0" smtClean="0"/>
              <a:t>Bac </a:t>
            </a:r>
            <a:r>
              <a:rPr lang="fr-FR" sz="2800" b="1" dirty="0"/>
              <a:t>est obtenu à partir d'une moyenne générale de </a:t>
            </a:r>
            <a:r>
              <a:rPr lang="fr-FR" sz="2800" b="1" dirty="0" smtClean="0"/>
              <a:t>10/20;</a:t>
            </a:r>
            <a:endParaRPr lang="fr-FR" sz="2800" b="1" dirty="0"/>
          </a:p>
          <a:p>
            <a:r>
              <a:rPr lang="fr-FR" sz="2800" b="1" dirty="0"/>
              <a:t>    Il n'existe pas de note éliminatoire ou de note de </a:t>
            </a:r>
            <a:r>
              <a:rPr lang="fr-FR" sz="2800" b="1" dirty="0" smtClean="0"/>
              <a:t>plancher;</a:t>
            </a:r>
            <a:endParaRPr lang="fr-FR" sz="2800" b="1" dirty="0"/>
          </a:p>
          <a:p>
            <a:r>
              <a:rPr lang="fr-FR" sz="2800" b="1" dirty="0"/>
              <a:t>    Le système actuel de compensation et de mentions est </a:t>
            </a:r>
            <a:r>
              <a:rPr lang="fr-FR" sz="2800" b="1" dirty="0" smtClean="0"/>
              <a:t>maintenu;</a:t>
            </a:r>
            <a:endParaRPr lang="fr-FR" sz="2800" b="1" dirty="0"/>
          </a:p>
          <a:p>
            <a:r>
              <a:rPr lang="fr-FR" sz="2800" b="1" dirty="0"/>
              <a:t>    L'oral de rattrapage est maintenu en tant que seconde </a:t>
            </a:r>
            <a:r>
              <a:rPr lang="fr-FR" sz="2800" b="1" dirty="0" smtClean="0"/>
              <a:t>chance.</a:t>
            </a:r>
            <a:endParaRPr lang="fr-FR" sz="2800" b="1" dirty="0"/>
          </a:p>
          <a:p>
            <a:endParaRPr lang="fr-FR" sz="2800" dirty="0"/>
          </a:p>
        </p:txBody>
      </p:sp>
    </p:spTree>
    <p:extLst>
      <p:ext uri="{BB962C8B-B14F-4D97-AF65-F5344CB8AC3E}">
        <p14:creationId xmlns:p14="http://schemas.microsoft.com/office/powerpoint/2010/main" val="3430146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b="1" i="1" u="sng" dirty="0" smtClean="0">
                <a:solidFill>
                  <a:srgbClr val="002060"/>
                </a:solidFill>
                <a:latin typeface="Garamond" panose="02020404030301010803" pitchFamily="18" charset="0"/>
              </a:rPr>
              <a:t>Ce que les élèves doivent choisir cette année ?</a:t>
            </a:r>
            <a:endParaRPr lang="fr-FR" sz="3200" b="1" i="1" u="sng" dirty="0">
              <a:solidFill>
                <a:srgbClr val="002060"/>
              </a:solidFill>
              <a:latin typeface="Garamond" panose="02020404030301010803" pitchFamily="18" charset="0"/>
            </a:endParaRPr>
          </a:p>
        </p:txBody>
      </p:sp>
      <p:sp>
        <p:nvSpPr>
          <p:cNvPr id="3" name="Espace réservé du contenu 2"/>
          <p:cNvSpPr>
            <a:spLocks noGrp="1"/>
          </p:cNvSpPr>
          <p:nvPr>
            <p:ph idx="1"/>
          </p:nvPr>
        </p:nvSpPr>
        <p:spPr>
          <a:xfrm>
            <a:off x="677333" y="2160589"/>
            <a:ext cx="9948625" cy="3880773"/>
          </a:xfrm>
        </p:spPr>
        <p:txBody>
          <a:bodyPr>
            <a:normAutofit fontScale="92500" lnSpcReduction="10000"/>
          </a:bodyPr>
          <a:lstStyle/>
          <a:p>
            <a:r>
              <a:rPr lang="fr-FR" sz="3200" dirty="0" smtClean="0">
                <a:latin typeface="Garamond" panose="02020404030301010803" pitchFamily="18" charset="0"/>
              </a:rPr>
              <a:t>Une </a:t>
            </a:r>
            <a:r>
              <a:rPr lang="fr-FR" sz="3200" b="1" u="sng" dirty="0" smtClean="0">
                <a:latin typeface="Garamond" panose="02020404030301010803" pitchFamily="18" charset="0"/>
              </a:rPr>
              <a:t>série de baccalauréat et des spécialités </a:t>
            </a:r>
          </a:p>
          <a:p>
            <a:pPr marL="0" indent="0">
              <a:buNone/>
            </a:pPr>
            <a:r>
              <a:rPr lang="fr-FR" sz="3200" dirty="0" smtClean="0">
                <a:latin typeface="Garamond" panose="02020404030301010803" pitchFamily="18" charset="0"/>
              </a:rPr>
              <a:t>	en lien avec :</a:t>
            </a:r>
          </a:p>
          <a:p>
            <a:endParaRPr lang="fr-FR" sz="3200" dirty="0" smtClean="0">
              <a:latin typeface="Garamond" panose="02020404030301010803" pitchFamily="18" charset="0"/>
            </a:endParaRPr>
          </a:p>
          <a:p>
            <a:r>
              <a:rPr lang="fr-FR" sz="3200" dirty="0" smtClean="0">
                <a:latin typeface="Garamond" panose="02020404030301010803" pitchFamily="18" charset="0"/>
              </a:rPr>
              <a:t>Leurs intérêts disciplinaires </a:t>
            </a:r>
          </a:p>
          <a:p>
            <a:r>
              <a:rPr lang="fr-FR" sz="3200" dirty="0" smtClean="0">
                <a:latin typeface="Garamond" panose="02020404030301010803" pitchFamily="18" charset="0"/>
              </a:rPr>
              <a:t>Leurs projets professionnels</a:t>
            </a:r>
          </a:p>
          <a:p>
            <a:r>
              <a:rPr lang="fr-FR" sz="3200" dirty="0" smtClean="0">
                <a:latin typeface="Garamond" panose="02020404030301010803" pitchFamily="18" charset="0"/>
              </a:rPr>
              <a:t>Leurs capacités scolaires</a:t>
            </a:r>
          </a:p>
          <a:p>
            <a:r>
              <a:rPr lang="fr-FR" sz="3200" dirty="0" smtClean="0">
                <a:latin typeface="Garamond" panose="02020404030301010803" pitchFamily="18" charset="0"/>
              </a:rPr>
              <a:t>Leurs modes d’apprentissages </a:t>
            </a:r>
          </a:p>
          <a:p>
            <a:endParaRPr lang="fr-FR" dirty="0"/>
          </a:p>
        </p:txBody>
      </p:sp>
    </p:spTree>
    <p:extLst>
      <p:ext uri="{BB962C8B-B14F-4D97-AF65-F5344CB8AC3E}">
        <p14:creationId xmlns:p14="http://schemas.microsoft.com/office/powerpoint/2010/main" val="2373627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b="1" i="1" u="sng" dirty="0" smtClean="0">
                <a:solidFill>
                  <a:srgbClr val="002060"/>
                </a:solidFill>
                <a:latin typeface="Garamond" panose="02020404030301010803" pitchFamily="18" charset="0"/>
              </a:rPr>
              <a:t>Le choix des possibles après la 2de GT</a:t>
            </a:r>
            <a:endParaRPr lang="fr-FR" sz="4000" b="1" i="1" u="sng" dirty="0">
              <a:solidFill>
                <a:srgbClr val="002060"/>
              </a:solidFill>
              <a:latin typeface="Garamond" panose="02020404030301010803" pitchFamily="18" charset="0"/>
            </a:endParaRPr>
          </a:p>
        </p:txBody>
      </p:sp>
      <p:sp>
        <p:nvSpPr>
          <p:cNvPr id="5" name="Rectangle 4"/>
          <p:cNvSpPr/>
          <p:nvPr/>
        </p:nvSpPr>
        <p:spPr>
          <a:xfrm>
            <a:off x="2699657" y="5660572"/>
            <a:ext cx="5251268" cy="97536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t>2de Générale et Technologique</a:t>
            </a:r>
            <a:endParaRPr lang="fr-FR" dirty="0"/>
          </a:p>
        </p:txBody>
      </p:sp>
      <p:sp>
        <p:nvSpPr>
          <p:cNvPr id="6" name="Rectangle 5"/>
          <p:cNvSpPr/>
          <p:nvPr/>
        </p:nvSpPr>
        <p:spPr>
          <a:xfrm>
            <a:off x="1071154" y="1930400"/>
            <a:ext cx="3997235" cy="2746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u="sng" dirty="0" smtClean="0">
                <a:latin typeface="Garamond" panose="02020404030301010803" pitchFamily="18" charset="0"/>
              </a:rPr>
              <a:t>1</a:t>
            </a:r>
            <a:r>
              <a:rPr lang="fr-FR" sz="2000" b="1" i="1" u="sng" baseline="30000" dirty="0" smtClean="0">
                <a:latin typeface="Garamond" panose="02020404030301010803" pitchFamily="18" charset="0"/>
              </a:rPr>
              <a:t>ère</a:t>
            </a:r>
            <a:r>
              <a:rPr lang="fr-FR" sz="2000" b="1" i="1" u="sng" dirty="0" smtClean="0">
                <a:latin typeface="Garamond" panose="02020404030301010803" pitchFamily="18" charset="0"/>
              </a:rPr>
              <a:t> GENERALE</a:t>
            </a:r>
          </a:p>
          <a:p>
            <a:pPr algn="ctr"/>
            <a:endParaRPr lang="fr-FR" sz="2000" dirty="0" smtClean="0">
              <a:latin typeface="Garamond" panose="02020404030301010803" pitchFamily="18" charset="0"/>
            </a:endParaRPr>
          </a:p>
          <a:p>
            <a:pPr marL="285750" indent="-285750" algn="ctr">
              <a:buFontTx/>
              <a:buChar char="-"/>
            </a:pPr>
            <a:r>
              <a:rPr lang="fr-FR" sz="2000" dirty="0" smtClean="0">
                <a:latin typeface="Garamond" panose="02020404030301010803" pitchFamily="18" charset="0"/>
              </a:rPr>
              <a:t>Choix de 3 spécialités en 1</a:t>
            </a:r>
            <a:r>
              <a:rPr lang="fr-FR" sz="2000" baseline="30000" dirty="0" smtClean="0">
                <a:latin typeface="Garamond" panose="02020404030301010803" pitchFamily="18" charset="0"/>
              </a:rPr>
              <a:t>ère</a:t>
            </a:r>
            <a:r>
              <a:rPr lang="fr-FR" sz="2000" dirty="0" smtClean="0">
                <a:latin typeface="Garamond" panose="02020404030301010803" pitchFamily="18" charset="0"/>
              </a:rPr>
              <a:t> </a:t>
            </a:r>
          </a:p>
          <a:p>
            <a:pPr algn="ctr"/>
            <a:r>
              <a:rPr lang="fr-FR" sz="2000" dirty="0">
                <a:latin typeface="Garamond" panose="02020404030301010803" pitchFamily="18" charset="0"/>
              </a:rPr>
              <a:t>(</a:t>
            </a:r>
            <a:r>
              <a:rPr lang="fr-FR" sz="2000" dirty="0" smtClean="0">
                <a:latin typeface="Garamond" panose="02020404030301010803" pitchFamily="18" charset="0"/>
              </a:rPr>
              <a:t>dont 2 suivront en Terminale)</a:t>
            </a:r>
          </a:p>
          <a:p>
            <a:pPr marL="285750" indent="-285750" algn="ctr">
              <a:buFontTx/>
              <a:buChar char="-"/>
            </a:pPr>
            <a:endParaRPr lang="fr-FR" sz="2000" dirty="0" smtClean="0">
              <a:latin typeface="Garamond" panose="02020404030301010803" pitchFamily="18" charset="0"/>
            </a:endParaRPr>
          </a:p>
          <a:p>
            <a:pPr marL="285750" indent="-285750" algn="ctr">
              <a:buFontTx/>
              <a:buChar char="-"/>
            </a:pPr>
            <a:r>
              <a:rPr lang="fr-FR" sz="2000" dirty="0" smtClean="0">
                <a:latin typeface="Garamond" panose="02020404030301010803" pitchFamily="18" charset="0"/>
              </a:rPr>
              <a:t>Pour envisager des études supérieurs « longues »</a:t>
            </a:r>
            <a:endParaRPr lang="fr-FR" sz="2000" dirty="0">
              <a:latin typeface="Garamond" panose="02020404030301010803" pitchFamily="18" charset="0"/>
            </a:endParaRPr>
          </a:p>
        </p:txBody>
      </p:sp>
      <p:sp>
        <p:nvSpPr>
          <p:cNvPr id="7" name="Espace réservé du contenu 6"/>
          <p:cNvSpPr>
            <a:spLocks noGrp="1"/>
          </p:cNvSpPr>
          <p:nvPr>
            <p:ph idx="1"/>
          </p:nvPr>
        </p:nvSpPr>
        <p:spPr>
          <a:xfrm>
            <a:off x="5462209" y="1930400"/>
            <a:ext cx="4099802" cy="27461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i="1" u="sng" dirty="0">
                <a:latin typeface="Garamond" panose="02020404030301010803" pitchFamily="18" charset="0"/>
              </a:rPr>
              <a:t>1</a:t>
            </a:r>
            <a:r>
              <a:rPr lang="fr-FR" sz="2000" b="1" i="1" u="sng" baseline="30000" dirty="0">
                <a:latin typeface="Garamond" panose="02020404030301010803" pitchFamily="18" charset="0"/>
              </a:rPr>
              <a:t>ère</a:t>
            </a:r>
            <a:r>
              <a:rPr lang="fr-FR" sz="2000" b="1" i="1" u="sng" dirty="0">
                <a:latin typeface="Garamond" panose="02020404030301010803" pitchFamily="18" charset="0"/>
              </a:rPr>
              <a:t> </a:t>
            </a:r>
            <a:r>
              <a:rPr lang="fr-FR" sz="2000" b="1" i="1" u="sng" dirty="0" smtClean="0">
                <a:latin typeface="Garamond" panose="02020404030301010803" pitchFamily="18" charset="0"/>
              </a:rPr>
              <a:t>TECHNOLOGIQUE </a:t>
            </a:r>
          </a:p>
          <a:p>
            <a:pPr algn="ctr"/>
            <a:r>
              <a:rPr lang="fr-FR" sz="2000" b="1" i="1" u="sng" dirty="0" smtClean="0">
                <a:latin typeface="Garamond" panose="02020404030301010803" pitchFamily="18" charset="0"/>
              </a:rPr>
              <a:t>(ST2S, STMG, STL, STI2D…)</a:t>
            </a:r>
            <a:endParaRPr lang="fr-FR" sz="2000" b="1" i="1" u="sng" dirty="0">
              <a:latin typeface="Garamond" panose="02020404030301010803" pitchFamily="18" charset="0"/>
            </a:endParaRPr>
          </a:p>
          <a:p>
            <a:pPr marL="285750" indent="-285750" algn="ctr">
              <a:buFontTx/>
              <a:buChar char="-"/>
            </a:pPr>
            <a:r>
              <a:rPr lang="fr-FR" sz="2000" dirty="0" smtClean="0">
                <a:latin typeface="Garamond" panose="02020404030301010803" pitchFamily="18" charset="0"/>
              </a:rPr>
              <a:t>- Pour découvrir un domaine technologique</a:t>
            </a:r>
            <a:endParaRPr lang="fr-FR" sz="2000" dirty="0">
              <a:latin typeface="Garamond" panose="02020404030301010803" pitchFamily="18" charset="0"/>
            </a:endParaRPr>
          </a:p>
          <a:p>
            <a:pPr marL="285750" indent="-285750" algn="ctr">
              <a:buFontTx/>
              <a:buChar char="-"/>
            </a:pPr>
            <a:r>
              <a:rPr lang="fr-FR" sz="2000" dirty="0">
                <a:latin typeface="Garamond" panose="02020404030301010803" pitchFamily="18" charset="0"/>
              </a:rPr>
              <a:t>-Pour envisager des études supérieurs « </a:t>
            </a:r>
            <a:r>
              <a:rPr lang="fr-FR" sz="2000" dirty="0" smtClean="0">
                <a:latin typeface="Garamond" panose="02020404030301010803" pitchFamily="18" charset="0"/>
              </a:rPr>
              <a:t>courtes</a:t>
            </a:r>
            <a:r>
              <a:rPr lang="fr-FR" sz="2000" dirty="0">
                <a:latin typeface="Garamond" panose="02020404030301010803" pitchFamily="18" charset="0"/>
              </a:rPr>
              <a:t> »</a:t>
            </a:r>
          </a:p>
          <a:p>
            <a:endParaRPr lang="fr-FR" dirty="0"/>
          </a:p>
        </p:txBody>
      </p:sp>
      <p:sp>
        <p:nvSpPr>
          <p:cNvPr id="8" name="Flèche droite 7"/>
          <p:cNvSpPr/>
          <p:nvPr/>
        </p:nvSpPr>
        <p:spPr>
          <a:xfrm rot="18913982">
            <a:off x="6505304" y="4911633"/>
            <a:ext cx="809897" cy="5138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droite 8"/>
          <p:cNvSpPr/>
          <p:nvPr/>
        </p:nvSpPr>
        <p:spPr>
          <a:xfrm rot="13943004">
            <a:off x="3227769" y="4867771"/>
            <a:ext cx="766354" cy="534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574242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i="1" u="sng" dirty="0" smtClean="0">
                <a:solidFill>
                  <a:srgbClr val="002060"/>
                </a:solidFill>
                <a:latin typeface="Garamond" panose="02020404030301010803" pitchFamily="18" charset="0"/>
              </a:rPr>
              <a:t>Les autres possibilités d’orientation fin de seconde?</a:t>
            </a:r>
            <a:r>
              <a:rPr lang="fr-FR" b="1" i="1" u="sng" dirty="0">
                <a:solidFill>
                  <a:srgbClr val="002060"/>
                </a:solidFill>
                <a:latin typeface="Garamond" panose="02020404030301010803" pitchFamily="18" charset="0"/>
              </a:rPr>
              <a:t> </a:t>
            </a:r>
            <a:r>
              <a:rPr lang="fr-FR" b="1" i="1" u="sng" dirty="0" smtClean="0">
                <a:solidFill>
                  <a:srgbClr val="002060"/>
                </a:solidFill>
                <a:latin typeface="Garamond" panose="02020404030301010803" pitchFamily="18" charset="0"/>
              </a:rPr>
              <a:t>A la marge…</a:t>
            </a:r>
            <a:endParaRPr lang="fr-FR" b="1" i="1" u="sng" dirty="0">
              <a:solidFill>
                <a:srgbClr val="002060"/>
              </a:solidFill>
              <a:latin typeface="Garamond" panose="02020404030301010803" pitchFamily="18" charset="0"/>
            </a:endParaRPr>
          </a:p>
        </p:txBody>
      </p:sp>
      <p:sp>
        <p:nvSpPr>
          <p:cNvPr id="3" name="Espace réservé du contenu 2"/>
          <p:cNvSpPr>
            <a:spLocks noGrp="1"/>
          </p:cNvSpPr>
          <p:nvPr>
            <p:ph idx="1"/>
          </p:nvPr>
        </p:nvSpPr>
        <p:spPr>
          <a:xfrm>
            <a:off x="425086" y="2334010"/>
            <a:ext cx="9570252" cy="4255977"/>
          </a:xfrm>
        </p:spPr>
        <p:txBody>
          <a:bodyPr>
            <a:normAutofit/>
          </a:bodyPr>
          <a:lstStyle/>
          <a:p>
            <a:pPr marL="0" indent="0">
              <a:buNone/>
            </a:pPr>
            <a:r>
              <a:rPr lang="fr-FR" sz="3200" dirty="0" smtClean="0">
                <a:latin typeface="Garamond" panose="02020404030301010803" pitchFamily="18" charset="0"/>
              </a:rPr>
              <a:t>1. </a:t>
            </a:r>
            <a:r>
              <a:rPr lang="fr-FR" sz="3200" b="1" dirty="0" smtClean="0">
                <a:latin typeface="Garamond" panose="02020404030301010803" pitchFamily="18" charset="0"/>
              </a:rPr>
              <a:t>Le doublement : </a:t>
            </a:r>
            <a:r>
              <a:rPr lang="fr-FR" sz="3200" b="1" i="1" u="sng" dirty="0" smtClean="0">
                <a:latin typeface="Garamond" panose="02020404030301010803" pitchFamily="18" charset="0"/>
              </a:rPr>
              <a:t>exceptionnel</a:t>
            </a:r>
          </a:p>
          <a:p>
            <a:pPr marL="0" indent="0">
              <a:buNone/>
            </a:pPr>
            <a:r>
              <a:rPr lang="fr-FR" sz="3200" dirty="0" smtClean="0">
                <a:latin typeface="Garamond" panose="02020404030301010803" pitchFamily="18" charset="0"/>
              </a:rPr>
              <a:t>2. Se réorienter vers une voie professionnelle en Lycée Professionnel (LP) ou Centre de Formation pour Apprentis (CFA) :</a:t>
            </a:r>
          </a:p>
          <a:p>
            <a:r>
              <a:rPr lang="fr-FR" sz="3200" dirty="0" smtClean="0">
                <a:latin typeface="Garamond" panose="02020404030301010803" pitchFamily="18" charset="0"/>
              </a:rPr>
              <a:t>Entrée en </a:t>
            </a:r>
            <a:r>
              <a:rPr lang="fr-FR" sz="3200" b="1" i="1" u="sng" dirty="0" smtClean="0">
                <a:latin typeface="Garamond" panose="02020404030301010803" pitchFamily="18" charset="0"/>
              </a:rPr>
              <a:t>1</a:t>
            </a:r>
            <a:r>
              <a:rPr lang="fr-FR" sz="3200" b="1" i="1" u="sng" baseline="30000" dirty="0" smtClean="0">
                <a:latin typeface="Garamond" panose="02020404030301010803" pitchFamily="18" charset="0"/>
              </a:rPr>
              <a:t>ère</a:t>
            </a:r>
            <a:r>
              <a:rPr lang="fr-FR" sz="3200" b="1" i="1" u="sng" dirty="0" smtClean="0">
                <a:latin typeface="Garamond" panose="02020404030301010803" pitchFamily="18" charset="0"/>
              </a:rPr>
              <a:t> professionnelle </a:t>
            </a:r>
          </a:p>
          <a:p>
            <a:r>
              <a:rPr lang="fr-FR" sz="3200" dirty="0" smtClean="0">
                <a:latin typeface="Garamond" panose="02020404030301010803" pitchFamily="18" charset="0"/>
              </a:rPr>
              <a:t>Il est à noter qu’une entrée en CFA sous-entend d’avoir trouvé un maître d’apprentissage (employeur)</a:t>
            </a:r>
            <a:endParaRPr lang="fr-FR" sz="3200" dirty="0">
              <a:latin typeface="Garamond" panose="02020404030301010803" pitchFamily="18" charset="0"/>
            </a:endParaRPr>
          </a:p>
        </p:txBody>
      </p:sp>
    </p:spTree>
    <p:extLst>
      <p:ext uri="{BB962C8B-B14F-4D97-AF65-F5344CB8AC3E}">
        <p14:creationId xmlns:p14="http://schemas.microsoft.com/office/powerpoint/2010/main" val="3288593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759</TotalTime>
  <Words>3396</Words>
  <Application>Microsoft Office PowerPoint</Application>
  <PresentationFormat>Grand écran</PresentationFormat>
  <Paragraphs>453</Paragraphs>
  <Slides>53</Slides>
  <Notes>2</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53</vt:i4>
      </vt:variant>
    </vt:vector>
  </HeadingPairs>
  <TitlesOfParts>
    <vt:vector size="64" baseType="lpstr">
      <vt:lpstr>Microsoft YaHei</vt:lpstr>
      <vt:lpstr>Arial</vt:lpstr>
      <vt:lpstr>Calibri</vt:lpstr>
      <vt:lpstr>Century Gothic</vt:lpstr>
      <vt:lpstr>Garamond</vt:lpstr>
      <vt:lpstr>Times New Roman</vt:lpstr>
      <vt:lpstr>Trebuchet MS</vt:lpstr>
      <vt:lpstr>Verdana</vt:lpstr>
      <vt:lpstr>Wingdings</vt:lpstr>
      <vt:lpstr>Wingdings 3</vt:lpstr>
      <vt:lpstr>Facette</vt:lpstr>
      <vt:lpstr>Et après ma seconde ?</vt:lpstr>
      <vt:lpstr>Plan de l’intervention</vt:lpstr>
      <vt:lpstr>Présentation PowerPoint</vt:lpstr>
      <vt:lpstr>Présentation PowerPoint</vt:lpstr>
      <vt:lpstr>Le nouveau Baccalauréat Général</vt:lpstr>
      <vt:lpstr>4 principes inchangés pour le Bac 2021 </vt:lpstr>
      <vt:lpstr>Ce que les élèves doivent choisir cette année ?</vt:lpstr>
      <vt:lpstr>Le choix des possibles après la 2de GT</vt:lpstr>
      <vt:lpstr>Les autres possibilités d’orientation fin de seconde? A la marge…</vt:lpstr>
      <vt:lpstr>Vers le Baccalauréat 2021</vt:lpstr>
      <vt:lpstr>LE BAC GENERAL</vt:lpstr>
      <vt:lpstr>Le calendrier</vt:lpstr>
      <vt:lpstr>Les enseignements communs NB : 1  Bac général :l’enseignement scientifique est représenté par SVT et Physique-Chimie 2 Bac technologique : Mathématiques</vt:lpstr>
      <vt:lpstr>Présentation des spécialités par les enseignants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NSI : Numérique et Sciences de l’Informatique (au Lycée Charles de Gaulle)</vt:lpstr>
      <vt:lpstr>Présentation PowerPoint</vt:lpstr>
      <vt:lpstr>Présentation PowerPoint</vt:lpstr>
      <vt:lpstr>Présentation PowerPoint</vt:lpstr>
      <vt:lpstr>Après un bac général ?</vt:lpstr>
      <vt:lpstr>LES BACS TECHNOLOGIQUES</vt:lpstr>
      <vt:lpstr>Les différentes séries :</vt:lpstr>
      <vt:lpstr>Après un bac technologique ?</vt:lpstr>
      <vt:lpstr>STI2D Sciences et Technologies du Développement Durable</vt:lpstr>
      <vt:lpstr>ST2S Sciences et Technologies de la Santé et du Social</vt:lpstr>
      <vt:lpstr>STMG  Sciences et Technologies du Management et de la Gestion </vt:lpstr>
      <vt:lpstr>STL Sciences et Technologies de Laboratoire</vt:lpstr>
      <vt:lpstr>STD2A Sciences et technologies du Design et des Arts Appliqués</vt:lpstr>
      <vt:lpstr>Hôtellerie</vt:lpstr>
      <vt:lpstr>Les procédures d’orientation</vt:lpstr>
      <vt:lpstr>AFFELNET 1ère </vt:lpstr>
      <vt:lpstr>Coefficients pour l’entrée en 1ère (2018)</vt:lpstr>
      <vt:lpstr>Des ressources pour s’informer </vt:lpstr>
      <vt:lpstr>Orientation post-seconde</vt:lpstr>
      <vt:lpstr>Présentation PowerPoint</vt:lpstr>
      <vt:lpstr>Présentation PowerPoint</vt:lpstr>
      <vt:lpstr>Psychologue de l’Education Nationale Conseil en Orientation</vt:lpstr>
      <vt:lpstr>J’enrichis mon parcours personnel</vt:lpstr>
      <vt:lpstr>Présentation PowerPoint</vt:lpstr>
      <vt:lpstr>Dispositifs internes au lycée:  Accompagnement disciplinaire </vt:lpstr>
      <vt:lpstr>Mobilité internationale: </vt:lpstr>
      <vt:lpstr>        Conclusion: Insérer son projet dans le cadre d’un parcours personnalisé</vt:lpstr>
      <vt:lpstr>Présentation PowerPoint</vt:lpstr>
      <vt:lpstr>Présentation PowerPoint</vt:lpstr>
    </vt:vector>
  </TitlesOfParts>
  <Company>Perso.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 après ma seconde ?</dc:title>
  <dc:creator>Florence STEPHAN</dc:creator>
  <cp:lastModifiedBy>sec1</cp:lastModifiedBy>
  <cp:revision>109</cp:revision>
  <cp:lastPrinted>2019-01-28T14:00:49Z</cp:lastPrinted>
  <dcterms:created xsi:type="dcterms:W3CDTF">2019-01-22T14:41:42Z</dcterms:created>
  <dcterms:modified xsi:type="dcterms:W3CDTF">2021-01-25T08:43:36Z</dcterms:modified>
</cp:coreProperties>
</file>